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 varScale="1">
        <p:scale>
          <a:sx n="96" d="100"/>
          <a:sy n="96" d="100"/>
        </p:scale>
        <p:origin x="8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138542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react-the-complete-guide-incl-redux/learn/lecture/8138542#note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react-the-complete-guide-incl-redux/learn/lecture/8138542#not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react-the-complete-guide-incl-redux/learn/lecture/8138542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react-the-complete-guide-incl-redux/learn/lecture/8138542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react-the-complete-guide-incl-redux/learn/lecture/8138542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demy.com/course/react-the-complete-guide-incl-redux/learn/lecture/8138542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192 Prepare Routing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192 Prepare Routing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4984" y="1412776"/>
            <a:ext cx="8507496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Prepare Routing</a:t>
            </a:r>
            <a:endParaRPr lang="en-US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In the previous discussion, we setup </a:t>
            </a:r>
            <a:r>
              <a:rPr lang="en-US" altLang="en-US" sz="1800" dirty="0" err="1">
                <a:solidFill>
                  <a:srgbClr val="29303B"/>
                </a:solidFill>
                <a:latin typeface="sf pro text"/>
              </a:rPr>
              <a:t>FullPost</a:t>
            </a: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, </a:t>
            </a:r>
            <a:r>
              <a:rPr lang="en-US" altLang="en-US" sz="1800" dirty="0" err="1">
                <a:solidFill>
                  <a:srgbClr val="29303B"/>
                </a:solidFill>
                <a:latin typeface="sf pro text"/>
              </a:rPr>
              <a:t>NewPost</a:t>
            </a: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, and Posts under the Blog folder.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https://www.udemy.com/course/react-the-complete-guide-incl-redux/learn/lecture/8138542#notes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68CC62-88A5-4E48-B97A-7A8B9C633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2742352"/>
            <a:ext cx="1495425" cy="2305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192 Prepare Routing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4984" y="1412776"/>
            <a:ext cx="8507496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Prepare Routing</a:t>
            </a:r>
            <a:endParaRPr lang="en-US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In Posts.js, type ‘</a:t>
            </a:r>
            <a:r>
              <a:rPr lang="en-US" altLang="en-US" sz="1800" dirty="0" err="1">
                <a:solidFill>
                  <a:srgbClr val="29303B"/>
                </a:solidFill>
                <a:latin typeface="sf pro text"/>
              </a:rPr>
              <a:t>rce</a:t>
            </a: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’ (React Class Component ES7).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https://www.udemy.com/course/react-the-complete-guide-incl-redux/learn/lecture/8138542#notes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D0BB02-9A0E-42B9-84F6-DCC4D390B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348880"/>
            <a:ext cx="3895725" cy="3505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4077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192 Prepare Routing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4984" y="1412776"/>
            <a:ext cx="8507496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Prepare Routing</a:t>
            </a:r>
            <a:endParaRPr lang="en-US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In Posts.js, type ‘</a:t>
            </a:r>
            <a:r>
              <a:rPr lang="en-US" altLang="en-US" sz="1800" dirty="0" err="1">
                <a:solidFill>
                  <a:srgbClr val="29303B"/>
                </a:solidFill>
                <a:latin typeface="sf pro text"/>
              </a:rPr>
              <a:t>rce</a:t>
            </a: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’ (React Class Component ES7).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https://www.udemy.com/course/react-the-complete-guide-incl-redux/learn/lecture/8138542#notes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D0BB02-9A0E-42B9-84F6-DCC4D390B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376" y="2491656"/>
            <a:ext cx="3895725" cy="3505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4882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192 Prepare Routing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4984" y="1412776"/>
            <a:ext cx="8507496" cy="7380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Prepare Routing</a:t>
            </a:r>
            <a:endParaRPr lang="en-US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The posts is defined in Blog.js. Move posts to posts.js.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https://www.udemy.com/course/react-the-complete-guide-incl-redux/learn/lecture/8138542#notes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2F3211-0872-4F92-B611-C8AB994CD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88" y="2348880"/>
            <a:ext cx="3522707" cy="187220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C73AF9-0A21-4AE5-9E53-8C58A9281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2337493"/>
            <a:ext cx="4481318" cy="37671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0511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192 Prepare Routing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4984" y="1412776"/>
            <a:ext cx="8507496" cy="7380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Prepare Routing</a:t>
            </a:r>
            <a:endParaRPr lang="en-US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We need to move state from Blog.js to the post.js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https://www.udemy.com/course/react-the-complete-guide-incl-redux/learn/lecture/8138542#notes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666C55-C2D0-4FCA-80A2-2A383766C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84" y="2377903"/>
            <a:ext cx="2890872" cy="187308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6BE196-EB31-4B0A-AD16-B8B283167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794" y="2374847"/>
            <a:ext cx="5476686" cy="337269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6468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192 Prepare Routing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4984" y="1412776"/>
            <a:ext cx="4187016" cy="8697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Prepare Routing</a:t>
            </a:r>
            <a:endParaRPr lang="en-US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Move the handler from Blog.js to the Posts.js.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https://www.udemy.com/course/react-the-complete-guide-incl-redux/learn/lecture/8138542#notes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51A166-8F55-4EE8-B23D-6FF2D649F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521" y="2413052"/>
            <a:ext cx="2697455" cy="421700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BAE12C-5759-4D44-8840-681A43731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448" y="1233517"/>
            <a:ext cx="4156144" cy="512283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8456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192.1 Create Posts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141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192.1 Create Posts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4984" y="1412776"/>
            <a:ext cx="4428245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Create Posts Component</a:t>
            </a:r>
            <a:endParaRPr lang="en-US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In the Blog.js, import Posts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https://www.udemy.com/course/react-the-complete-guide-incl-redux/learn/lecture/8138542#notes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89F630-C9FA-43A2-8658-7C866E7DD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48" y="2211814"/>
            <a:ext cx="4250546" cy="399356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2087C5-4153-4188-880D-6051D1527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499" y="1342192"/>
            <a:ext cx="3725031" cy="509319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11827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6040</TotalTime>
  <Words>305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sf pro text</vt:lpstr>
      <vt:lpstr>Wingdings</vt:lpstr>
      <vt:lpstr>Office 佈景主題</vt:lpstr>
      <vt:lpstr>192 Prepare Routing</vt:lpstr>
      <vt:lpstr>192 Prepare Routing</vt:lpstr>
      <vt:lpstr>192 Prepare Routing</vt:lpstr>
      <vt:lpstr>192 Prepare Routing</vt:lpstr>
      <vt:lpstr>192 Prepare Routing</vt:lpstr>
      <vt:lpstr>192 Prepare Routing</vt:lpstr>
      <vt:lpstr>192 Prepare Routing</vt:lpstr>
      <vt:lpstr>192.1 Create Posts Component</vt:lpstr>
      <vt:lpstr>192.1 Create Posts Component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1994</cp:revision>
  <dcterms:created xsi:type="dcterms:W3CDTF">2018-09-28T16:40:41Z</dcterms:created>
  <dcterms:modified xsi:type="dcterms:W3CDTF">2020-07-12T05:02:47Z</dcterms:modified>
</cp:coreProperties>
</file>