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7" r:id="rId4"/>
    <p:sldId id="278" r:id="rId5"/>
    <p:sldId id="279" r:id="rId6"/>
    <p:sldId id="280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6" d="100"/>
          <a:sy n="96" d="100"/>
        </p:scale>
        <p:origin x="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38544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8138544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138544#note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38544#not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194 Component Route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194 Component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8507496" cy="6703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Component Route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In the previous discussion, we have move the posts into the independent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7864B-2250-4941-A18F-4ECD8F79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317249"/>
            <a:ext cx="4257675" cy="4048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0B8FAE4D-CFFA-4F23-A6D8-AD1B80B5CE61}"/>
              </a:ext>
            </a:extLst>
          </p:cNvPr>
          <p:cNvSpPr txBox="1">
            <a:spLocks/>
          </p:cNvSpPr>
          <p:nvPr/>
        </p:nvSpPr>
        <p:spPr>
          <a:xfrm>
            <a:off x="384984" y="2332628"/>
            <a:ext cx="4253748" cy="188845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We want to load the posts component dynamically depending on the path we have in the URL existed or display nothing if not existed.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In the App.js, we have &lt;</a:t>
            </a:r>
            <a:r>
              <a:rPr lang="en-US" altLang="en-US" sz="1800" dirty="0" err="1">
                <a:solidFill>
                  <a:srgbClr val="29303B"/>
                </a:solidFill>
                <a:latin typeface="sf pro text"/>
              </a:rPr>
              <a:t>BrowserRouter</a:t>
            </a: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&gt; for &lt;Blog /&gt;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194.1 Load Different Pages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141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194.1 Load Different Pages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5"/>
            <a:ext cx="8363480" cy="10559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Load Different Pages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In the Blog.js, we wan to load different pages.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&lt;Route path =“/” render = { () =&gt; &lt; h1&gt; Home &lt;/h1&gt; } /&gt;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0B3C1E-38DF-4DE6-8610-A9D2F472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45" y="2580290"/>
            <a:ext cx="3928155" cy="1472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B37A04-6E31-45A6-B904-838F8F3B7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40" y="2580290"/>
            <a:ext cx="3928155" cy="40283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182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194.1 Load Different Pages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5"/>
            <a:ext cx="8363480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Load Different Pages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If we remove the exact in the second path, and click “New Post”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&lt;Route path =“/” exact render = { () =&gt; &lt; h1&gt; Home &lt;/h1&gt; }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&lt;Route path =“/” render = { () =&gt; &lt; h1&gt; Home 2 &lt;/h1&gt; } /&gt;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B32D19-0AE0-42A1-AA5B-59C30E126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72" y="2819044"/>
            <a:ext cx="4023767" cy="355573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C1B692-5C0A-46BE-B1DC-37A503A75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955" y="2872757"/>
            <a:ext cx="3395589" cy="191867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27D622-32A3-46F3-9BAC-AAE18E798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955" y="4888442"/>
            <a:ext cx="3454809" cy="16634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A48E2E-F4AC-405E-B034-E1F3EC030E02}"/>
              </a:ext>
            </a:extLst>
          </p:cNvPr>
          <p:cNvSpPr/>
          <p:nvPr/>
        </p:nvSpPr>
        <p:spPr>
          <a:xfrm>
            <a:off x="5436096" y="5229200"/>
            <a:ext cx="1224136" cy="216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853EDB-9096-48AC-8660-DEC3EE0C0B2B}"/>
              </a:ext>
            </a:extLst>
          </p:cNvPr>
          <p:cNvSpPr/>
          <p:nvPr/>
        </p:nvSpPr>
        <p:spPr>
          <a:xfrm>
            <a:off x="1727174" y="5381601"/>
            <a:ext cx="2556794" cy="2076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D0C828-D35B-48BE-BEFD-6468B2D3EEEF}"/>
              </a:ext>
            </a:extLst>
          </p:cNvPr>
          <p:cNvSpPr/>
          <p:nvPr/>
        </p:nvSpPr>
        <p:spPr>
          <a:xfrm>
            <a:off x="4535955" y="6175875"/>
            <a:ext cx="1044157" cy="2774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8087FE-21E0-441A-9165-2EDF9F663E90}"/>
              </a:ext>
            </a:extLst>
          </p:cNvPr>
          <p:cNvSpPr/>
          <p:nvPr/>
        </p:nvSpPr>
        <p:spPr>
          <a:xfrm>
            <a:off x="5220072" y="3128478"/>
            <a:ext cx="1224136" cy="216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84BE5A-5759-496F-9629-4C9AD3260073}"/>
              </a:ext>
            </a:extLst>
          </p:cNvPr>
          <p:cNvSpPr/>
          <p:nvPr/>
        </p:nvSpPr>
        <p:spPr>
          <a:xfrm>
            <a:off x="4521067" y="4109011"/>
            <a:ext cx="1224136" cy="6808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17FD80-0454-4E0B-A641-2D7750243F48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5133135" y="3344503"/>
            <a:ext cx="699005" cy="7645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2AD104-ED11-40EE-866D-A06CA9DD0EAC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5058034" y="5445225"/>
            <a:ext cx="990130" cy="7306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97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194.1 Load Different Pages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5"/>
            <a:ext cx="8363480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Load Different Pages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We will start the component route in the next discussion.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6125</TotalTime>
  <Words>283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sf pro text</vt:lpstr>
      <vt:lpstr>Wingdings</vt:lpstr>
      <vt:lpstr>Office 佈景主題</vt:lpstr>
      <vt:lpstr>194 Component Route</vt:lpstr>
      <vt:lpstr>194 Component Route</vt:lpstr>
      <vt:lpstr>194.1 Load Different Pages</vt:lpstr>
      <vt:lpstr>194.1 Load Different Pages</vt:lpstr>
      <vt:lpstr>194.1 Load Different Pages</vt:lpstr>
      <vt:lpstr>194.1 Load Different Pages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2016</cp:revision>
  <dcterms:created xsi:type="dcterms:W3CDTF">2018-09-28T16:40:41Z</dcterms:created>
  <dcterms:modified xsi:type="dcterms:W3CDTF">2020-07-12T05:02:34Z</dcterms:modified>
</cp:coreProperties>
</file>