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7" r:id="rId4"/>
    <p:sldId id="278" r:id="rId5"/>
    <p:sldId id="279" r:id="rId6"/>
    <p:sldId id="280" r:id="rId7"/>
    <p:sldId id="281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6" d="100"/>
          <a:sy n="96" d="100"/>
        </p:scale>
        <p:origin x="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38550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38550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8138550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38550#not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195 Switch Page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195 Switch Page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8507496" cy="6703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Switch Page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We add the switch page for the Route Package.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https://www.udemy.com/course/react-the-complete-guide-incl-redux/learn/lecture/8138550#notes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195.1 Load Different Pages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141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195.1 Load Different Pages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5"/>
            <a:ext cx="2890872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Load Different Pages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In the Blog.js, we wan to load different pages.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&lt;Route path =“/” exact component = { Posts}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&lt;Route path =“/new-post” exact component = { </a:t>
            </a:r>
            <a:r>
              <a:rPr lang="en-US" altLang="en-US" sz="1800" dirty="0" err="1">
                <a:solidFill>
                  <a:srgbClr val="29303B"/>
                </a:solidFill>
                <a:latin typeface="sf pro text"/>
              </a:rPr>
              <a:t>NewPost</a:t>
            </a: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} /&gt;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https://www.udemy.com/course/react-the-complete-guide-incl-redux/learn/lecture/8138550#notes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5A95AD-8476-4D20-81F3-149DDEDA2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609" y="1412775"/>
            <a:ext cx="5289855" cy="49671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182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195.2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198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195.2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5"/>
            <a:ext cx="8363480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Verify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Click “Home” button for the home page.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Click “New Post” button for the “New Post” Page.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https://www.udemy.com/course/react-the-complete-guide-incl-redux/learn/lecture/8138550#notes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78CAC9-D3ED-460F-8A5E-34B7F6B4C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84" y="2497252"/>
            <a:ext cx="3373232" cy="376191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6F7A12-62A8-4424-9066-B4268F725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434" y="2497252"/>
            <a:ext cx="3373232" cy="37804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1976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195.2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5"/>
            <a:ext cx="8363480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Verify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Right now, the page is reloaded.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We need the react router partially re-render the DOM.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We will discuss next how to primally update the DOM without re-render the entire page.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https://www.udemy.com/course/react-the-complete-guide-incl-redux/learn/lecture/8138550#notes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39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6167</TotalTime>
  <Words>235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sf pro text</vt:lpstr>
      <vt:lpstr>Wingdings</vt:lpstr>
      <vt:lpstr>Office 佈景主題</vt:lpstr>
      <vt:lpstr>195 Switch Page</vt:lpstr>
      <vt:lpstr>195 Switch Page</vt:lpstr>
      <vt:lpstr>195.1 Load Different Pages</vt:lpstr>
      <vt:lpstr>195.1 Load Different Pages</vt:lpstr>
      <vt:lpstr>195.2 Verify</vt:lpstr>
      <vt:lpstr>195.2 Verify</vt:lpstr>
      <vt:lpstr>195.2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2027</cp:revision>
  <dcterms:created xsi:type="dcterms:W3CDTF">2018-09-28T16:40:41Z</dcterms:created>
  <dcterms:modified xsi:type="dcterms:W3CDTF">2020-07-12T05:02:23Z</dcterms:modified>
</cp:coreProperties>
</file>