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82" r:id="rId4"/>
    <p:sldId id="283" r:id="rId5"/>
    <p:sldId id="277" r:id="rId6"/>
    <p:sldId id="278" r:id="rId7"/>
    <p:sldId id="284" r:id="rId8"/>
    <p:sldId id="279" r:id="rId9"/>
    <p:sldId id="280" r:id="rId10"/>
    <p:sldId id="281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38550#not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38550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38550#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38550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38550#notes" TargetMode="External"/><Relationship Id="rId2" Type="http://schemas.openxmlformats.org/officeDocument/2006/relationships/hyperlink" Target="https://www.codementor.io/@packt/using-the-link-and-navlink-components-to-navigate-to-a-route-rieqipp4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38550#notes" TargetMode="External"/><Relationship Id="rId2" Type="http://schemas.openxmlformats.org/officeDocument/2006/relationships/hyperlink" Target="https://www.codementor.io/@packt/using-the-link-and-navlink-components-to-navigate-to-a-route-rieqipp4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38550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196 Link Switch Page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5"/>
            <a:ext cx="8363480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Verify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Right now, the page is reloaded.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We need the react router partially re-render the DOM.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We will discuss next how to primally update the DOM without re-render the entire page.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https://www.udemy.com/course/react-the-complete-guide-incl-redux/learn/lecture/8138550#notes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39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196 Link Switch Page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Link Switch Page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We switch between pages but all applications constantly reloaded.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We do not wan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We wan to make sure that we stay inside the application when clicking on links inside of it (e.g., click “New Post” button).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https://www.udemy.com/course/react-the-complete-guide-incl-redux/learn/lecture/8138550#notes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30A11-3055-4119-913F-92EF8BA8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76" y="3250208"/>
            <a:ext cx="3440236" cy="306419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1E9B3-D2A7-49B5-AA3B-A9940C2B9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177544"/>
            <a:ext cx="3612705" cy="3209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2C99E7-4DED-4CD6-AECB-410ECC6F1E1C}"/>
              </a:ext>
            </a:extLst>
          </p:cNvPr>
          <p:cNvSpPr/>
          <p:nvPr/>
        </p:nvSpPr>
        <p:spPr>
          <a:xfrm>
            <a:off x="2327449" y="3763491"/>
            <a:ext cx="660375" cy="313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A193FD-BE77-4366-B758-0AF85C7A48AF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987824" y="3920282"/>
            <a:ext cx="1684052" cy="8620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196 Link Switch Page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12575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Link Switch Page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When coming from outside of the (on the URL command line), we can directly entering “localhost:3000/new-post”.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The new page will be re-loaded, that is how internet 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https://www.udemy.com/course/react-the-complete-guide-incl-redux/learn/lecture/8138550#notes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30A11-3055-4119-913F-92EF8BA8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023970"/>
            <a:ext cx="4032448" cy="35916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A75DAA-534C-4709-BD89-36E0DE44EED8}"/>
              </a:ext>
            </a:extLst>
          </p:cNvPr>
          <p:cNvSpPr/>
          <p:nvPr/>
        </p:nvSpPr>
        <p:spPr>
          <a:xfrm>
            <a:off x="3635896" y="3093023"/>
            <a:ext cx="151216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D2BD8B-3434-43DF-8581-1F0FB413BA7A}"/>
              </a:ext>
            </a:extLst>
          </p:cNvPr>
          <p:cNvSpPr/>
          <p:nvPr/>
        </p:nvSpPr>
        <p:spPr>
          <a:xfrm>
            <a:off x="1691680" y="2013692"/>
            <a:ext cx="259228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838F8-BABC-4A89-8C2F-491DA9786605}"/>
              </a:ext>
            </a:extLst>
          </p:cNvPr>
          <p:cNvCxnSpPr>
            <a:stCxn id="10" idx="2"/>
            <a:endCxn id="8" idx="1"/>
          </p:cNvCxnSpPr>
          <p:nvPr/>
        </p:nvCxnSpPr>
        <p:spPr>
          <a:xfrm>
            <a:off x="2987824" y="2373732"/>
            <a:ext cx="648072" cy="8993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6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196 Link Switch Page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Link Switch Page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But inside the out application, when we click the link, we do not need to re-load the entire page because we are inside of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We can prevent the default and </a:t>
            </a:r>
            <a:r>
              <a:rPr lang="en-US" altLang="en-US" sz="1800" b="1" dirty="0">
                <a:solidFill>
                  <a:srgbClr val="C00000"/>
                </a:solidFill>
                <a:latin typeface="sf pro text"/>
              </a:rPr>
              <a:t>make sure no requests get sent </a:t>
            </a: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and handle that click internally to re-render the page with JavaScript.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For that reason, we need to change out links.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https://www.udemy.com/course/react-the-complete-guide-incl-redux/learn/lecture/8138550#notes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72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196.1 Link Different Pages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141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196.1 Link Different Pages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27765"/>
            <a:ext cx="8208912" cy="46085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Link Different Pages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https://www.codementor.io/@packt/using-the-link-and-navlink-components-to-navigate-to-a-route-rieqipp42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Now, we use the anchor tag. This is not we want in the react router.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Add the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&gt; import { Router, Link } from “react-router-</a:t>
            </a:r>
            <a:r>
              <a:rPr lang="en-US" altLang="en-US" sz="1800" dirty="0" err="1">
                <a:solidFill>
                  <a:srgbClr val="29303B"/>
                </a:solidFill>
                <a:latin typeface="sf pro text"/>
              </a:rPr>
              <a:t>dom</a:t>
            </a: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Change the &lt;a </a:t>
            </a:r>
            <a:r>
              <a:rPr lang="en-US" altLang="en-US" sz="1800" dirty="0" err="1">
                <a:solidFill>
                  <a:srgbClr val="29303B"/>
                </a:solidFill>
                <a:latin typeface="sf pro text"/>
              </a:rPr>
              <a:t>href</a:t>
            </a: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=“new-post”&gt; to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&gt; &lt;Link to={{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pathname: ‘/new-post’,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hash: ‘#submit’,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search: ‘?quick-submit=true’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}} 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New Post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&lt;/Link&gt;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https://www.udemy.com/course/react-the-complete-guide-incl-redux/learn/lecture/8138550#notes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82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196.1 Link Different Pages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43779"/>
            <a:ext cx="8496944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Link Different Pages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https://www.codementor.io/@packt/using-the-link-and-navlink-components-to-navigate-to-a-route-rieqipp42</a:t>
            </a:r>
            <a:endParaRPr lang="en-US" sz="1800" dirty="0">
              <a:solidFill>
                <a:srgbClr val="29303B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altLang="en-US" sz="1800" dirty="0">
              <a:solidFill>
                <a:srgbClr val="29303B"/>
              </a:solidFill>
              <a:latin typeface="sf pro tex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https://www.udemy.com/course/react-the-complete-guide-incl-redux/learn/lecture/8138550#notes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06FCF-7D35-47B0-B31B-7D5A0F1F2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359" y="1999865"/>
            <a:ext cx="4307817" cy="46085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685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196.2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198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363480" cy="6858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Verify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It looks the same but it is inside the app, not go outside the internet to reload.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https://www.udemy.com/course/react-the-complete-guide-incl-redux/learn/lecture/8138550#notes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F7A12-62A8-4424-9066-B4268F72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427979"/>
            <a:ext cx="3373232" cy="378042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302B5A-0A19-4EAE-AD4F-77B65E3D3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427979"/>
            <a:ext cx="3674003" cy="22606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976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6206</TotalTime>
  <Words>503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sf pro text</vt:lpstr>
      <vt:lpstr>Wingdings</vt:lpstr>
      <vt:lpstr>Office 佈景主題</vt:lpstr>
      <vt:lpstr>196 Link Switch Page</vt:lpstr>
      <vt:lpstr>196 Link Switch Page</vt:lpstr>
      <vt:lpstr>196 Link Switch Page</vt:lpstr>
      <vt:lpstr>196 Link Switch Page</vt:lpstr>
      <vt:lpstr>196.1 Link Different Pages</vt:lpstr>
      <vt:lpstr>196.1 Link Different Pages</vt:lpstr>
      <vt:lpstr>196.1 Link Different Pages</vt:lpstr>
      <vt:lpstr>196.2 Verify</vt:lpstr>
      <vt:lpstr>196.2 Verify</vt:lpstr>
      <vt:lpstr>196.2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2053</cp:revision>
  <dcterms:created xsi:type="dcterms:W3CDTF">2018-09-28T16:40:41Z</dcterms:created>
  <dcterms:modified xsi:type="dcterms:W3CDTF">2020-07-12T05:02:11Z</dcterms:modified>
</cp:coreProperties>
</file>