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7" r:id="rId4"/>
    <p:sldId id="278" r:id="rId5"/>
    <p:sldId id="279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3855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5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56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197 Route using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197 Route using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4984" y="1412776"/>
            <a:ext cx="85074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Switch Page</a:t>
            </a:r>
            <a:endParaRPr lang="en-US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We use “Link to”. It is different from internet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href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React “Link to” does not load the same page like </a:t>
            </a:r>
            <a:r>
              <a:rPr lang="en-US" altLang="en-US" sz="1800" dirty="0" err="1">
                <a:solidFill>
                  <a:srgbClr val="29303B"/>
                </a:solidFill>
                <a:latin typeface="sf pro text"/>
              </a:rPr>
              <a:t>href</a:t>
            </a: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9303B"/>
                </a:solidFill>
                <a:latin typeface="sf pro text"/>
              </a:rPr>
              <a:t>React Link gives extra information through props.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197.1 Link using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41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197.1 Link using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27765"/>
            <a:ext cx="8208912" cy="11651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using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Posts.js, </a:t>
            </a:r>
            <a:r>
              <a:rPr lang="en-US" sz="1800" b="1" dirty="0" err="1">
                <a:solidFill>
                  <a:srgbClr val="29303B"/>
                </a:solidFill>
              </a:rPr>
              <a:t>componentDidMount</a:t>
            </a:r>
            <a:r>
              <a:rPr lang="en-US" sz="1800" b="1" dirty="0">
                <a:solidFill>
                  <a:srgbClr val="29303B"/>
                </a:solidFill>
              </a:rPr>
              <a:t> will be executed each time we changed a page.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Because the component is really removed and added to the DOM all the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8BA74-3705-4995-AD51-E45AD306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92474"/>
            <a:ext cx="3899628" cy="31008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6B7CA-5E6E-47C9-9F41-30500AE00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4" y="2657341"/>
            <a:ext cx="3237905" cy="29968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8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AC99BD-399A-4603-A044-41AB4645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61413"/>
            <a:ext cx="3237905" cy="2996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197.1 Link using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27765"/>
            <a:ext cx="8208912" cy="805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Link using Props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Now, check the props in </a:t>
            </a:r>
            <a:r>
              <a:rPr lang="en-US" sz="1800" b="1" dirty="0" err="1">
                <a:solidFill>
                  <a:srgbClr val="29303B"/>
                </a:solidFill>
              </a:rPr>
              <a:t>componentDidMount</a:t>
            </a:r>
            <a:r>
              <a:rPr lang="en-US" sz="1800" b="1" dirty="0">
                <a:solidFill>
                  <a:srgbClr val="29303B"/>
                </a:solidFill>
              </a:rPr>
              <a:t>() of NewPost.js.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https://www.udemy.com/course/react-the-complete-guide-incl-redux/learn/lecture/8138556#notes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0D594-4AB4-4813-987D-A0EC917D9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321" y="2924944"/>
            <a:ext cx="4770128" cy="32325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62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</TotalTime>
  <Words>185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sf pro text</vt:lpstr>
      <vt:lpstr>Wingdings</vt:lpstr>
      <vt:lpstr>Office 佈景主題</vt:lpstr>
      <vt:lpstr>197 Route using Props</vt:lpstr>
      <vt:lpstr>197 Route using Props</vt:lpstr>
      <vt:lpstr>197.1 Link using Props</vt:lpstr>
      <vt:lpstr>197.1 Link using Props</vt:lpstr>
      <vt:lpstr>197.1 Link using Props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2077</cp:revision>
  <dcterms:created xsi:type="dcterms:W3CDTF">2018-09-28T16:40:41Z</dcterms:created>
  <dcterms:modified xsi:type="dcterms:W3CDTF">2020-07-12T05:01:53Z</dcterms:modified>
</cp:coreProperties>
</file>