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71" r:id="rId3"/>
    <p:sldId id="272" r:id="rId4"/>
    <p:sldId id="273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94" d="100"/>
          <a:sy n="94" d="100"/>
        </p:scale>
        <p:origin x="21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react-the-complete-guide-incl-redux/learn/lecture/8140667#note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react-the-complete-guide-incl-redux/learn/lecture/8140667#note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react-the-complete-guide-incl-redux/learn/lecture/8140667#note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200 Absolute vs. Relative Path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200 Absolute vs. Relative Path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84984" y="1412776"/>
            <a:ext cx="8507496" cy="26642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Absolute vs. Relative Path</a:t>
            </a:r>
            <a:endParaRPr lang="en-US" sz="1800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You learned about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C5252"/>
                </a:solidFill>
                <a:effectLst/>
              </a:rPr>
              <a:t>&lt;Link&gt;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, you learned about 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C5252"/>
                </a:solidFill>
                <a:effectLst/>
              </a:rPr>
              <a:t>to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 property it uses.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path you can use in to can be either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absolute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or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relative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Absolute Paths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By default, if you just enter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C5252"/>
                </a:solidFill>
                <a:effectLst/>
              </a:rPr>
              <a:t>to="/some-path"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 or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C5252"/>
                </a:solidFill>
                <a:effectLst/>
              </a:rPr>
              <a:t>to="some-path"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, that's an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absolute path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Absolute path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means that it's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always appended right after your domain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Therefore, both syntaxes (with and without leading slash) lead to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C5252"/>
                </a:solidFill>
                <a:effectLst/>
              </a:rPr>
              <a:t>example.com/some-path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https://www.udemy.com/course/react-the-complete-guide-incl-redux/learn/lecture/8140667#notes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15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200 Absolute vs. Relative Path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84984" y="1412776"/>
            <a:ext cx="8507496" cy="49435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Absolute vs. Relative Path</a:t>
            </a:r>
            <a:endParaRPr lang="en-US" sz="1800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Relative Paths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Sometimes, you might want to create a relative path instead. This is especially useful, if your component is already loaded given a specific path (e.g.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C5252"/>
                </a:solidFill>
                <a:effectLst/>
              </a:rPr>
              <a:t>posts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) and you then want to append something to that existing path (so that you, for example, get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C5252"/>
                </a:solidFill>
                <a:effectLst/>
              </a:rPr>
              <a:t>/posts/new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If you're on a component loaded via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C5252"/>
                </a:solidFill>
                <a:effectLst/>
              </a:rPr>
              <a:t>/posts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,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C5252"/>
                </a:solidFill>
                <a:effectLst/>
              </a:rPr>
              <a:t>to="new"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 would lead to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C5252"/>
                </a:solidFill>
                <a:effectLst/>
              </a:rPr>
              <a:t>example.com/new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C5252"/>
                </a:solidFill>
                <a:effectLst/>
              </a:rPr>
              <a:t>example.com/posts/new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.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 change this behavior, you have to find out which path you're on and add the new fragment to that existing path.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You can do that with the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EC5252"/>
                </a:solidFill>
                <a:effectLst/>
              </a:rPr>
              <a:t>url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 property of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EC5252"/>
                </a:solidFill>
                <a:effectLst/>
              </a:rPr>
              <a:t>props.match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C5252"/>
                </a:solidFill>
                <a:effectLst/>
              </a:rPr>
              <a:t>&lt;Link to= { props.match.url + '/new'}&gt;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 will lead to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C5252"/>
                </a:solidFill>
                <a:effectLst/>
              </a:rPr>
              <a:t>example.com/posts/new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 when placing this link in a component loaded on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C5252"/>
                </a:solidFill>
                <a:effectLst/>
              </a:rPr>
              <a:t>/posts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. If you'd use the same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C5252"/>
                </a:solidFill>
                <a:effectLst/>
              </a:rPr>
              <a:t>&lt;Link&gt;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 in a component loaded via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C5252"/>
                </a:solidFill>
                <a:effectLst/>
              </a:rPr>
              <a:t>/all-posts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, the link would point to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C5252"/>
                </a:solidFill>
                <a:effectLst/>
              </a:rPr>
              <a:t>/all-posts/new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Note</a:t>
            </a:r>
            <a:r>
              <a:rPr lang="en-US" altLang="en-US" sz="1800">
                <a:solidFill>
                  <a:schemeClr val="tx1"/>
                </a:solidFill>
              </a:rPr>
              <a:t>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>
                <a:solidFill>
                  <a:schemeClr val="tx1"/>
                </a:solidFill>
              </a:rPr>
              <a:t>You </a:t>
            </a:r>
            <a:r>
              <a:rPr lang="en-US" altLang="en-US" sz="1800" dirty="0">
                <a:solidFill>
                  <a:schemeClr val="tx1"/>
                </a:solidFill>
              </a:rPr>
              <a:t>can use console.log (</a:t>
            </a:r>
            <a:r>
              <a:rPr lang="en-US" altLang="en-US" sz="1800" dirty="0" err="1">
                <a:solidFill>
                  <a:schemeClr val="tx1"/>
                </a:solidFill>
              </a:rPr>
              <a:t>this.props</a:t>
            </a:r>
            <a:r>
              <a:rPr lang="en-US" altLang="en-US" sz="1800" dirty="0">
                <a:solidFill>
                  <a:schemeClr val="tx1"/>
                </a:solidFill>
              </a:rPr>
              <a:t>) to check all the </a:t>
            </a:r>
            <a:r>
              <a:rPr lang="en-US" altLang="en-US" sz="1800" dirty="0" err="1">
                <a:solidFill>
                  <a:schemeClr val="tx1"/>
                </a:solidFill>
              </a:rPr>
              <a:t>propertys</a:t>
            </a:r>
            <a:r>
              <a:rPr lang="en-US" altLang="en-US" sz="1800" dirty="0">
                <a:solidFill>
                  <a:schemeClr val="tx1"/>
                </a:solidFill>
              </a:rPr>
              <a:t> in the props.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https://www.udemy.com/course/react-the-complete-guide-incl-redux/learn/lecture/8140667#notes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050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200 Absolute vs. Relative Path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84984" y="1412776"/>
            <a:ext cx="8507496" cy="17281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Absolute vs. Relative Path</a:t>
            </a:r>
            <a:endParaRPr lang="en-US" sz="1800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There's no better or worse way of creating Link paths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- choose the one you need.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Sometimes, you want to ensure that you always load the same path, no matter on which path you already are =&gt; Use absolute paths in this scenario.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 relative paths if you want to navigate relative to your existing path.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https://www.udemy.com/course/react-the-complete-guide-incl-redux/learn/lecture/8140667#notes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1749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6386</TotalTime>
  <Words>473</Words>
  <Application>Microsoft Office PowerPoint</Application>
  <PresentationFormat>On-screen Show (4:3)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佈景主題</vt:lpstr>
      <vt:lpstr>200 Absolute vs. Relative Path</vt:lpstr>
      <vt:lpstr>200 Absolute vs. Relative Path</vt:lpstr>
      <vt:lpstr>200 Absolute vs. Relative Path</vt:lpstr>
      <vt:lpstr>200 Absolute vs. Relative Path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2085</cp:revision>
  <dcterms:created xsi:type="dcterms:W3CDTF">2018-09-28T16:40:41Z</dcterms:created>
  <dcterms:modified xsi:type="dcterms:W3CDTF">2020-07-12T01:53:32Z</dcterms:modified>
</cp:coreProperties>
</file>