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2" r:id="rId4"/>
    <p:sldId id="273" r:id="rId5"/>
    <p:sldId id="274" r:id="rId6"/>
    <p:sldId id="27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6" d="100"/>
          <a:sy n="96" d="100"/>
        </p:scale>
        <p:origin x="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38558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38558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38558#no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38558#not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201 Styling Active Route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201 Styling Active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8507496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Styling the Active Route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would be nice to see which route is active by styling.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We want to add a special </a:t>
            </a:r>
            <a:r>
              <a:rPr lang="en-US" altLang="en-US" sz="1800" dirty="0" err="1">
                <a:solidFill>
                  <a:schemeClr val="tx1"/>
                </a:solidFill>
              </a:rPr>
              <a:t>css</a:t>
            </a:r>
            <a:r>
              <a:rPr lang="en-US" altLang="en-US" sz="1800" dirty="0">
                <a:solidFill>
                  <a:schemeClr val="tx1"/>
                </a:solidFill>
              </a:rPr>
              <a:t> classes to the link which is active so that we can use that class to change the styling.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https://www.udemy.com/course/react-the-complete-guide-incl-redux/learn/lecture/8138558#notes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201.1 Styling Active Route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793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201.1 Styling Active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3826976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Styling the Active Route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Blog.js, we change the Link into different type of Link, called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NavLink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 err="1">
                <a:solidFill>
                  <a:schemeClr val="tx1"/>
                </a:solidFill>
              </a:rPr>
              <a:t>NavLink</a:t>
            </a:r>
            <a:r>
              <a:rPr lang="en-US" altLang="en-US" sz="1800" dirty="0">
                <a:solidFill>
                  <a:schemeClr val="tx1"/>
                </a:solidFill>
              </a:rPr>
              <a:t> is styling Link component, it is more styling than Link component.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https://www.udemy.com/course/react-the-complete-guide-incl-redux/learn/lecture/8138558#notes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402490-37B3-449E-8E13-635AF2865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339" y="1437680"/>
            <a:ext cx="4373559" cy="42955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D52EE1-E301-407F-AA8C-28EC26D9FAEE}"/>
              </a:ext>
            </a:extLst>
          </p:cNvPr>
          <p:cNvSpPr/>
          <p:nvPr/>
        </p:nvSpPr>
        <p:spPr>
          <a:xfrm>
            <a:off x="5580112" y="1916832"/>
            <a:ext cx="6480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56AE2-EFF1-441A-A1CA-3DE4E419ADCB}"/>
              </a:ext>
            </a:extLst>
          </p:cNvPr>
          <p:cNvSpPr/>
          <p:nvPr/>
        </p:nvSpPr>
        <p:spPr>
          <a:xfrm>
            <a:off x="6532984" y="3477456"/>
            <a:ext cx="648072" cy="3835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9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6D4782-D042-436A-BE5F-82AD91232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329" y="1443184"/>
            <a:ext cx="6085937" cy="465011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201.1 Styling Active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2602840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Styling the Active Route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 err="1">
                <a:solidFill>
                  <a:schemeClr val="tx1"/>
                </a:solidFill>
              </a:rPr>
              <a:t>a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.active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element with class active.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a:active: Select the active link.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https://www.udemy.com/course/react-the-complete-guide-incl-redux/learn/lecture/8138558#notes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52EE1-E301-407F-AA8C-28EC26D9FAEE}"/>
              </a:ext>
            </a:extLst>
          </p:cNvPr>
          <p:cNvSpPr/>
          <p:nvPr/>
        </p:nvSpPr>
        <p:spPr>
          <a:xfrm>
            <a:off x="4406684" y="2276872"/>
            <a:ext cx="405374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56AE2-EFF1-441A-A1CA-3DE4E419ADCB}"/>
              </a:ext>
            </a:extLst>
          </p:cNvPr>
          <p:cNvSpPr/>
          <p:nvPr/>
        </p:nvSpPr>
        <p:spPr>
          <a:xfrm>
            <a:off x="4425332" y="5805264"/>
            <a:ext cx="31710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3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7EC98B2-EAB7-43A7-8F76-6F90C919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171575"/>
            <a:ext cx="3895725" cy="5686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201.1 Styling Active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2602840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Styling the Active Route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 err="1">
                <a:solidFill>
                  <a:schemeClr val="tx1"/>
                </a:solidFill>
              </a:rPr>
              <a:t>a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.active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element with class active.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a:active: Select the active link.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https://www.udemy.com/course/react-the-complete-guide-incl-redux/learn/lecture/8138558#notes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56AE2-EFF1-441A-A1CA-3DE4E419ADCB}"/>
              </a:ext>
            </a:extLst>
          </p:cNvPr>
          <p:cNvSpPr/>
          <p:nvPr/>
        </p:nvSpPr>
        <p:spPr>
          <a:xfrm>
            <a:off x="3851920" y="6068318"/>
            <a:ext cx="1656184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2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6426</TotalTime>
  <Words>245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201 Styling Active Route</vt:lpstr>
      <vt:lpstr>201 Styling Active Route</vt:lpstr>
      <vt:lpstr>201.1 Styling Active Route</vt:lpstr>
      <vt:lpstr>201.1 Styling Active Route</vt:lpstr>
      <vt:lpstr>201.1 Styling Active Route</vt:lpstr>
      <vt:lpstr>201.1 Styling Active Route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2102</cp:revision>
  <dcterms:created xsi:type="dcterms:W3CDTF">2018-09-28T16:40:41Z</dcterms:created>
  <dcterms:modified xsi:type="dcterms:W3CDTF">2020-07-12T05:01:37Z</dcterms:modified>
</cp:coreProperties>
</file>