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2" r:id="rId4"/>
    <p:sldId id="273" r:id="rId5"/>
    <p:sldId id="274" r:id="rId6"/>
    <p:sldId id="27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130" d="100"/>
          <a:sy n="130" d="100"/>
        </p:scale>
        <p:origin x="29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38558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38558#not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38558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219 Project 03: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219 Project 03: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46805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Project 03: Route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Routes to load "Users" and "Courses" on different pages (by entering a URL, without Links)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a simple navigation with two links =&gt; One leading to "Users", one leading to "Courses“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 the courses in "Courses" clickable by adding a link and load the "Course" component in the place of "Courses" (without passing any data for now)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 the course ID to the "Course" page and output it there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 the course title to the "Course" page - pass it as a param or score bonus points by passing it as query params (you need to manually parse them though!)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Load the "Course" component as a nested component of "Courses“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a 404 error page and render it for any unknown routes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Redirect requests to /all-courses to /courses (=&gt; Your "Courses" page)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http://localhost:3000/courses/1?title=Angular%20-%20The%20Complete%20Guide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219.1 Project 03: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793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13FD57-83CF-447A-BC3B-B38689AB5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020" y="1194385"/>
            <a:ext cx="4662996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219.1 Project 03: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3538944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Project 03: Route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NavLink</a:t>
            </a:r>
            <a:r>
              <a:rPr lang="en-US" altLang="en-US" sz="1800" dirty="0">
                <a:solidFill>
                  <a:schemeClr val="tx1"/>
                </a:solidFill>
              </a:rPr>
              <a:t> to= “/users”&gt; to navigate to URL command line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&lt;Switch&gt; for &lt;Route path=“/users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” component={ Users} /&gt;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http://localhost:3000/courses/1?title=Angular%20-%20The%20Complete%20Guide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52EE1-E301-407F-AA8C-28EC26D9FAEE}"/>
              </a:ext>
            </a:extLst>
          </p:cNvPr>
          <p:cNvSpPr/>
          <p:nvPr/>
        </p:nvSpPr>
        <p:spPr>
          <a:xfrm>
            <a:off x="4932040" y="5157192"/>
            <a:ext cx="19442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56AE2-EFF1-441A-A1CA-3DE4E419ADCB}"/>
              </a:ext>
            </a:extLst>
          </p:cNvPr>
          <p:cNvSpPr/>
          <p:nvPr/>
        </p:nvSpPr>
        <p:spPr>
          <a:xfrm>
            <a:off x="5076056" y="4305996"/>
            <a:ext cx="1944216" cy="491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219.2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83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1E5806-DCA1-4E9D-A57F-5E790100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36472"/>
            <a:ext cx="6162650" cy="42855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219.2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771540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Verify</a:t>
            </a:r>
            <a:endParaRPr lang="en-US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http://localhost:3000/courses/1?title=Angular%20-%20The%20Complete%20Guide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25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</TotalTime>
  <Words>314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219 Project 03: Route</vt:lpstr>
      <vt:lpstr>219 Project 03: Route</vt:lpstr>
      <vt:lpstr>219.1 Project 03: Route</vt:lpstr>
      <vt:lpstr>219.1 Project 03: Route</vt:lpstr>
      <vt:lpstr>219.2 Verify</vt:lpstr>
      <vt:lpstr>219.2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2112</cp:revision>
  <dcterms:created xsi:type="dcterms:W3CDTF">2018-09-28T16:40:41Z</dcterms:created>
  <dcterms:modified xsi:type="dcterms:W3CDTF">2020-07-12T05:15:05Z</dcterms:modified>
</cp:coreProperties>
</file>