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12#notes" TargetMode="External"/><Relationship Id="rId2" Type="http://schemas.openxmlformats.org/officeDocument/2006/relationships/hyperlink" Target="https://github.com/axios/axi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12#notes" TargetMode="External"/><Relationship Id="rId2" Type="http://schemas.openxmlformats.org/officeDocument/2006/relationships/hyperlink" Target="https://github.com/axios/axi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12#notes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12#notes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162 Axios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91264" cy="16119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React use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Of course, we can use HTT XML, Ajax request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However, we need to use the thi</a:t>
            </a:r>
            <a:r>
              <a:rPr lang="en-US" sz="1800" b="1" dirty="0">
                <a:solidFill>
                  <a:srgbClr val="29303B"/>
                </a:solidFill>
              </a:rPr>
              <a:t>rd party library which make coding easier.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For </a:t>
            </a:r>
            <a:r>
              <a:rPr lang="en-US" sz="1800" b="1" dirty="0">
                <a:solidFill>
                  <a:srgbClr val="29303B"/>
                </a:solidFill>
              </a:rPr>
              <a:t>third party library, we use </a:t>
            </a:r>
            <a:r>
              <a:rPr lang="en-US" sz="1800" b="1" dirty="0" err="1">
                <a:solidFill>
                  <a:srgbClr val="29303B"/>
                </a:solidFill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https://github.com/axios/axios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73D27-7DAE-45C8-AF37-CBA25353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518" y="2603870"/>
            <a:ext cx="4534883" cy="36334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2FCE0C37-1C54-4FA4-9C15-34ECE034FDA7}"/>
              </a:ext>
            </a:extLst>
          </p:cNvPr>
          <p:cNvSpPr txBox="1">
            <a:spLocks/>
          </p:cNvSpPr>
          <p:nvPr/>
        </p:nvSpPr>
        <p:spPr>
          <a:xfrm>
            <a:off x="395536" y="2986185"/>
            <a:ext cx="3960440" cy="18829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Axios is a third-party JavaScript Library which you can add to any JavaScript Project.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is not connected to React at all.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is nice to React because it is a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3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742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React use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https://github.com/axios/axios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CBC5B-24AD-49A2-A615-0F0DEA87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262986"/>
            <a:ext cx="4680520" cy="52392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A555AD54-F66E-4452-BCC9-FC70E0FB4636}"/>
              </a:ext>
            </a:extLst>
          </p:cNvPr>
          <p:cNvSpPr txBox="1">
            <a:spLocks/>
          </p:cNvSpPr>
          <p:nvPr/>
        </p:nvSpPr>
        <p:spPr>
          <a:xfrm>
            <a:off x="395536" y="2268180"/>
            <a:ext cx="3312368" cy="30330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29303B"/>
                </a:solidFill>
              </a:rPr>
              <a:t>Github</a:t>
            </a:r>
            <a:r>
              <a:rPr lang="en-US" sz="1800" b="1" dirty="0">
                <a:solidFill>
                  <a:srgbClr val="29303B"/>
                </a:solidFill>
              </a:rPr>
              <a:t> Axios is a good staring point to learn more about the </a:t>
            </a:r>
            <a:r>
              <a:rPr lang="en-US" sz="1800" b="1" dirty="0" err="1">
                <a:solidFill>
                  <a:srgbClr val="29303B"/>
                </a:solidFill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will go through the core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Axios can be used in any JavaScript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install the </a:t>
            </a:r>
            <a:r>
              <a:rPr lang="en-US" sz="1800" b="1" dirty="0" err="1">
                <a:solidFill>
                  <a:srgbClr val="29303B"/>
                </a:solidFill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</a:t>
            </a:r>
            <a:r>
              <a:rPr lang="en-US" sz="1800" b="1" dirty="0" err="1">
                <a:solidFill>
                  <a:srgbClr val="29303B"/>
                </a:solidFill>
              </a:rPr>
              <a:t>npm</a:t>
            </a:r>
            <a:r>
              <a:rPr lang="en-US" sz="1800" b="1" dirty="0">
                <a:solidFill>
                  <a:srgbClr val="29303B"/>
                </a:solidFill>
              </a:rPr>
              <a:t> install </a:t>
            </a:r>
            <a:r>
              <a:rPr lang="en-US" sz="1800" b="1" dirty="0" err="1">
                <a:solidFill>
                  <a:srgbClr val="29303B"/>
                </a:solidFill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>
                <a:solidFill>
                  <a:srgbClr val="29303B"/>
                </a:solidFill>
              </a:rPr>
              <a:t>--save</a:t>
            </a:r>
            <a:endParaRPr lang="en-US" sz="1800" b="1" dirty="0">
              <a:solidFill>
                <a:srgbClr val="293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1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 Axios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Axios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Web multi-page application communicate with server with HTTP/Ajax.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use Axios for the communication.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go over the entire project code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59E96-E42A-4C7C-B571-5B79E404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45" y="2924944"/>
            <a:ext cx="3667125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162.1 Blog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Blog and Post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BCE34-1CB7-4EE5-AE02-2B557B3F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66" y="1906382"/>
            <a:ext cx="3536403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Blog and Post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31E24-39D3-4A91-9CE6-E4979B51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93" y="1938954"/>
            <a:ext cx="399097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7C03F-85AA-4BD5-AE09-D03FE3D7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38954"/>
            <a:ext cx="3550716" cy="38352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75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458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Frist, we discuss the project started from FullPost.js.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BE4CC-7C7D-4AA2-A2DF-C01FFE06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7" y="2547590"/>
            <a:ext cx="4133047" cy="35805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62672-C1BE-4010-B4C3-0FFCDBA44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29" y="1813354"/>
            <a:ext cx="3536403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F89F88-1E60-4128-805D-731F0590CDC6}"/>
              </a:ext>
            </a:extLst>
          </p:cNvPr>
          <p:cNvSpPr/>
          <p:nvPr/>
        </p:nvSpPr>
        <p:spPr>
          <a:xfrm>
            <a:off x="5148064" y="3603604"/>
            <a:ext cx="3240360" cy="179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7E1DD-6149-4944-80C7-BC2710F94E8F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638124" y="4337841"/>
            <a:ext cx="509940" cy="1608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6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458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Next, we have containers with several components.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F1A6A-CD23-44EA-BB9B-E930F531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7" y="1794958"/>
            <a:ext cx="4123596" cy="46448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F5967-BE41-4F2D-89F5-7944DBA2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29" y="1813354"/>
            <a:ext cx="3536403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D84F19-22B5-455D-834C-3FA5758FCF23}"/>
              </a:ext>
            </a:extLst>
          </p:cNvPr>
          <p:cNvSpPr/>
          <p:nvPr/>
        </p:nvSpPr>
        <p:spPr>
          <a:xfrm>
            <a:off x="5164728" y="2184155"/>
            <a:ext cx="3240360" cy="3209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4CF68B-3682-4F0D-8A7F-D62E9C24746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498973" y="3789005"/>
            <a:ext cx="665755" cy="328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91264" cy="1316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use Json place holder: </a:t>
            </a:r>
            <a:r>
              <a:rPr lang="en-US" sz="1800" dirty="0">
                <a:hlinkClick r:id="rId2"/>
              </a:rPr>
              <a:t>https://jsonplaceholder.typicode.com/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is the Fake Online REST API for testing and prototyping.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Yu can send request for some dummy data or simulate storing some dummy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is used to know the HTTP request and response. 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A92F1-CCAE-40FC-817F-5BF8078CE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659629"/>
            <a:ext cx="5019245" cy="40267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392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162.1 Blog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use Json place holder: </a:t>
            </a:r>
            <a:r>
              <a:rPr lang="en-US" sz="1800" dirty="0">
                <a:hlinkClick r:id="rId2"/>
              </a:rPr>
              <a:t>https://jsonplaceholder.typicode.com/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For example, send HTTP request to get some dummy code.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https://www.udemy.com/course/react-the-complete-guide-incl-redux/learn/lecture/13556512#notes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C857E-8BCF-42CB-A73A-C918E1AC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25" y="2063815"/>
            <a:ext cx="5369150" cy="42925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814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516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162 Axios Project</vt:lpstr>
      <vt:lpstr>162 Axios Project</vt:lpstr>
      <vt:lpstr>162.1 Blog App</vt:lpstr>
      <vt:lpstr>162.1 Blog App</vt:lpstr>
      <vt:lpstr>162.1 Blog App</vt:lpstr>
      <vt:lpstr>162.1 Blog App</vt:lpstr>
      <vt:lpstr>162.1 Blog App</vt:lpstr>
      <vt:lpstr>162.1 Blog App</vt:lpstr>
      <vt:lpstr>162.1 Blog App</vt:lpstr>
      <vt:lpstr>162.1 Blog App</vt:lpstr>
      <vt:lpstr>162.1 Blog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1559</cp:revision>
  <dcterms:created xsi:type="dcterms:W3CDTF">2018-09-28T16:40:41Z</dcterms:created>
  <dcterms:modified xsi:type="dcterms:W3CDTF">2020-07-07T16:19:31Z</dcterms:modified>
</cp:coreProperties>
</file>