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106" d="100"/>
          <a:sy n="106" d="100"/>
        </p:scale>
        <p:origin x="24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25770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13556512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163 Http Request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163.1 Post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Therefor, we use promises, a default JavaScript Object introduced with ES6.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E9A720E-6899-40B1-9D23-B26BC5C95FBF}"/>
              </a:ext>
            </a:extLst>
          </p:cNvPr>
          <p:cNvSpPr txBox="1">
            <a:spLocks/>
          </p:cNvSpPr>
          <p:nvPr/>
        </p:nvSpPr>
        <p:spPr>
          <a:xfrm>
            <a:off x="335316" y="1847525"/>
            <a:ext cx="8343270" cy="10774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Check the status “200”. It was successfully response.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see the request: </a:t>
            </a:r>
            <a:r>
              <a:rPr lang="en-US" sz="1800" b="1" dirty="0" err="1">
                <a:solidFill>
                  <a:schemeClr val="tx1"/>
                </a:solidFill>
              </a:rPr>
              <a:t>XMLHttpRequest</a:t>
            </a:r>
            <a:r>
              <a:rPr lang="en-US" sz="1800" b="1" dirty="0">
                <a:solidFill>
                  <a:schemeClr val="tx1"/>
                </a:solidFill>
              </a:rPr>
              <a:t>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The re</a:t>
            </a:r>
            <a:r>
              <a:rPr lang="en-US" sz="1800" b="1" dirty="0">
                <a:solidFill>
                  <a:schemeClr val="tx1"/>
                </a:solidFill>
              </a:rPr>
              <a:t>sponse headers are important.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8B5A6-66BF-4121-8E25-79B84608F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84133"/>
            <a:ext cx="5895950" cy="31742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391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163.1 Post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Therefor, we use promises, a default JavaScript Object introduced with ES6.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E9A720E-6899-40B1-9D23-B26BC5C95FBF}"/>
              </a:ext>
            </a:extLst>
          </p:cNvPr>
          <p:cNvSpPr txBox="1">
            <a:spLocks/>
          </p:cNvSpPr>
          <p:nvPr/>
        </p:nvSpPr>
        <p:spPr>
          <a:xfrm>
            <a:off x="343530" y="1757923"/>
            <a:ext cx="8343270" cy="9331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We have the data object</a:t>
            </a:r>
            <a:r>
              <a:rPr lang="en-US" sz="1800" b="1" dirty="0">
                <a:solidFill>
                  <a:schemeClr val="tx1"/>
                </a:solidFill>
              </a:rPr>
              <a:t> which contains the data returned from the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The data is from dummy placeholder service</a:t>
            </a:r>
            <a:r>
              <a:rPr lang="en-US" sz="1800" b="1" dirty="0">
                <a:solidFill>
                  <a:schemeClr val="tx1"/>
                </a:solidFill>
              </a:rPr>
              <a:t>. This data simply an array of JavaScript object where each object should represent a post. 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2BF2F-F07B-4CEE-B081-21CC1495F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93" y="2832079"/>
            <a:ext cx="6915150" cy="3362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373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163.1 Post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Therefor, we use promises, a default JavaScript Object introduced with ES6.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E9A720E-6899-40B1-9D23-B26BC5C95FBF}"/>
              </a:ext>
            </a:extLst>
          </p:cNvPr>
          <p:cNvSpPr txBox="1">
            <a:spLocks/>
          </p:cNvSpPr>
          <p:nvPr/>
        </p:nvSpPr>
        <p:spPr>
          <a:xfrm>
            <a:off x="343530" y="1757923"/>
            <a:ext cx="8343270" cy="10950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The Post we got have a title, a body, and id, and an user id property.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can work with that data and render the data dynamically to the screen.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Output some posts instead of dummy content that we currently have.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931BEF-03BB-4813-AF2F-77252A08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014830"/>
            <a:ext cx="6553200" cy="2190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212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163 Http </a:t>
            </a:r>
            <a:r>
              <a:rPr lang="en-US" altLang="zh-TW" sz="4400" b="1" dirty="0" err="1">
                <a:solidFill>
                  <a:srgbClr val="FFFF00"/>
                </a:solidFill>
              </a:rPr>
              <a:t>REquest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29126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Http Request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discussed the Axios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will discuss the Http Request to get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163.1 Post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00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163.1 Post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 Blog.js, we have th</a:t>
            </a:r>
            <a:r>
              <a:rPr lang="en-US" sz="1800" b="1" dirty="0">
                <a:solidFill>
                  <a:srgbClr val="29303B"/>
                </a:solidFill>
              </a:rPr>
              <a:t>e Post Components.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0C890-4E91-4F40-B225-00DE99971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951" y="1721351"/>
            <a:ext cx="4047087" cy="45810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FE9A720E-6899-40B1-9D23-B26BC5C95FBF}"/>
              </a:ext>
            </a:extLst>
          </p:cNvPr>
          <p:cNvSpPr txBox="1">
            <a:spLocks/>
          </p:cNvSpPr>
          <p:nvPr/>
        </p:nvSpPr>
        <p:spPr>
          <a:xfrm>
            <a:off x="383849" y="1851622"/>
            <a:ext cx="4114800" cy="258548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They need to get the data to post.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post can be dynamically generated a list of posts.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With a list of post, we fetched from a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Now, where do we make this HTTP request?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 Let’s look a the lifecycle again.</a:t>
            </a:r>
          </a:p>
        </p:txBody>
      </p:sp>
    </p:spTree>
    <p:extLst>
      <p:ext uri="{BB962C8B-B14F-4D97-AF65-F5344CB8AC3E}">
        <p14:creationId xmlns:p14="http://schemas.microsoft.com/office/powerpoint/2010/main" val="14746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163.1 Post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7064" y="1299695"/>
            <a:ext cx="8291264" cy="1625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There is one lifecycle,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componentDidMount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(), which is same as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sideEffect</a:t>
            </a:r>
            <a:r>
              <a:rPr lang="en-US" sz="1800" b="1" dirty="0">
                <a:solidFill>
                  <a:srgbClr val="29303B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 HTTP request is a side effect. The side effect does not affect your React Logic but The side effect has the effect of fetching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If our React application is dynamically output some data, the fetching data is a side effect that affecting our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CB5E1-37A4-4651-BAC4-BEA8E0833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061319"/>
            <a:ext cx="6348842" cy="33611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443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163.1 Post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7064" y="1299695"/>
            <a:ext cx="8291264" cy="1535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componentDidMount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() is a place for causing side effect but not for updating state since it triggers a re-render.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will still update the state here once the HTTP request has gone and got us new data because we actually want to re-update the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componentDidMount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() is the best place to send a HTTP request.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CB5E1-37A4-4651-BAC4-BEA8E0833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21147"/>
            <a:ext cx="6348842" cy="33611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666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163.1 Post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the Blog container, we implement </a:t>
            </a:r>
            <a:r>
              <a:rPr lang="en-US" sz="1800" b="1" dirty="0" err="1">
                <a:solidFill>
                  <a:srgbClr val="29303B"/>
                </a:solidFill>
              </a:rPr>
              <a:t>componentDidMount</a:t>
            </a:r>
            <a:r>
              <a:rPr lang="en-US" sz="1800" b="1" dirty="0">
                <a:solidFill>
                  <a:srgbClr val="29303B"/>
                </a:solidFill>
              </a:rPr>
              <a:t>() and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E9A720E-6899-40B1-9D23-B26BC5C95FBF}"/>
              </a:ext>
            </a:extLst>
          </p:cNvPr>
          <p:cNvSpPr txBox="1">
            <a:spLocks/>
          </p:cNvSpPr>
          <p:nvPr/>
        </p:nvSpPr>
        <p:spPr>
          <a:xfrm>
            <a:off x="343530" y="1757924"/>
            <a:ext cx="8343270" cy="233705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 we need </a:t>
            </a:r>
            <a:r>
              <a:rPr lang="en-US" sz="1800" b="1" dirty="0" err="1">
                <a:solidFill>
                  <a:schemeClr val="tx1"/>
                </a:solidFill>
              </a:rPr>
              <a:t>axios</a:t>
            </a:r>
            <a:r>
              <a:rPr lang="en-US" sz="1800" b="1" dirty="0">
                <a:solidFill>
                  <a:schemeClr val="tx1"/>
                </a:solidFill>
              </a:rPr>
              <a:t> to send that request.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 err="1">
                <a:solidFill>
                  <a:schemeClr val="tx1"/>
                </a:solidFill>
                <a:effectLst/>
              </a:rPr>
              <a:t>axois.get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 at least one URL argument.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We get URL from json place holder.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try to save post will not work since </a:t>
            </a:r>
            <a:r>
              <a:rPr lang="en-US" sz="1800" b="0" dirty="0" err="1">
                <a:solidFill>
                  <a:schemeClr val="tx1"/>
                </a:solidFill>
                <a:effectLst/>
              </a:rPr>
              <a:t>axios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 get the data asynchronously.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 err="1">
                <a:solidFill>
                  <a:schemeClr val="tx1"/>
                </a:solidFill>
                <a:effectLst/>
              </a:rPr>
              <a:t>axios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 needs some time to go the server and get the 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JavaScript execute the code in synchronous.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The next line is executed immediately.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5D158-D2D6-4D5C-BBFF-F5683256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330" y="4289807"/>
            <a:ext cx="4231685" cy="21317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BB362741-F940-4DDA-8F17-510CD1F4A3BC}"/>
              </a:ext>
            </a:extLst>
          </p:cNvPr>
          <p:cNvSpPr txBox="1">
            <a:spLocks/>
          </p:cNvSpPr>
          <p:nvPr/>
        </p:nvSpPr>
        <p:spPr>
          <a:xfrm>
            <a:off x="308501" y="4289807"/>
            <a:ext cx="3997273" cy="93939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It will not paused until finished.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So it will not store  and posts and const posts.</a:t>
            </a:r>
          </a:p>
        </p:txBody>
      </p:sp>
    </p:spTree>
    <p:extLst>
      <p:ext uri="{BB962C8B-B14F-4D97-AF65-F5344CB8AC3E}">
        <p14:creationId xmlns:p14="http://schemas.microsoft.com/office/powerpoint/2010/main" val="188948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163.1 Post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Therefor, we use promises, a default JavaScript Object introduced with ES6.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E9A720E-6899-40B1-9D23-B26BC5C95FBF}"/>
              </a:ext>
            </a:extLst>
          </p:cNvPr>
          <p:cNvSpPr txBox="1">
            <a:spLocks/>
          </p:cNvSpPr>
          <p:nvPr/>
        </p:nvSpPr>
        <p:spPr>
          <a:xfrm>
            <a:off x="343530" y="1757924"/>
            <a:ext cx="8343270" cy="17767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workflow of promise we are using with create react app also available in older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code get compiled to code which also works in older browsers.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The </a:t>
            </a:r>
            <a:r>
              <a:rPr lang="en-US" sz="1800" b="1" dirty="0" err="1">
                <a:solidFill>
                  <a:schemeClr val="tx1"/>
                </a:solidFill>
                <a:effectLst/>
              </a:rPr>
              <a:t>axios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 uses promises and </a:t>
            </a:r>
            <a:r>
              <a:rPr lang="en-US" sz="1800" b="1" dirty="0">
                <a:solidFill>
                  <a:schemeClr val="tx1"/>
                </a:solidFill>
              </a:rPr>
              <a:t>get returns a promise, we can chain then on it, then is simply a method which takes a function as the input and this function will get executed once then promise resolves.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8B5A6-66BF-4121-8E25-79B84608F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50" y="3586381"/>
            <a:ext cx="5895950" cy="31742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800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163.1 Post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Therefor, we use promises, a default JavaScript Object introduced with ES6.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E9A720E-6899-40B1-9D23-B26BC5C95FBF}"/>
              </a:ext>
            </a:extLst>
          </p:cNvPr>
          <p:cNvSpPr txBox="1">
            <a:spLocks/>
          </p:cNvSpPr>
          <p:nvPr/>
        </p:nvSpPr>
        <p:spPr>
          <a:xfrm>
            <a:off x="343530" y="1757925"/>
            <a:ext cx="7612846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Check the response data with </a:t>
            </a:r>
            <a:r>
              <a:rPr lang="en-US" sz="1800" b="1" dirty="0" err="1">
                <a:solidFill>
                  <a:schemeClr val="tx1"/>
                </a:solidFill>
                <a:effectLst/>
              </a:rPr>
              <a:t>Jasonplaceholder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.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73AE1-B711-46BA-BC64-39F20047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1" y="2156541"/>
            <a:ext cx="3761932" cy="16250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55E025-6842-495C-9A1C-75A12EB07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642201"/>
            <a:ext cx="5724128" cy="25692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567775-3135-4C67-8429-98B98A0B4990}"/>
              </a:ext>
            </a:extLst>
          </p:cNvPr>
          <p:cNvSpPr/>
          <p:nvPr/>
        </p:nvSpPr>
        <p:spPr>
          <a:xfrm>
            <a:off x="343530" y="2741935"/>
            <a:ext cx="3733273" cy="4738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D4EA4A-AFA3-420C-9A59-11AAA2897D87}"/>
              </a:ext>
            </a:extLst>
          </p:cNvPr>
          <p:cNvSpPr/>
          <p:nvPr/>
        </p:nvSpPr>
        <p:spPr>
          <a:xfrm>
            <a:off x="4355976" y="5453678"/>
            <a:ext cx="3744416" cy="148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02B2D7-6DFB-4A2B-BB84-908C3D294C74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2210167" y="3215799"/>
            <a:ext cx="2145809" cy="231198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5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819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163 Http Request</vt:lpstr>
      <vt:lpstr>163 Http REquest</vt:lpstr>
      <vt:lpstr>163.1 Post Component</vt:lpstr>
      <vt:lpstr>163.1 Post Component</vt:lpstr>
      <vt:lpstr>163.1 Post Component</vt:lpstr>
      <vt:lpstr>163.1 Post Component</vt:lpstr>
      <vt:lpstr>163.1 Post Component</vt:lpstr>
      <vt:lpstr>163.1 Post Component</vt:lpstr>
      <vt:lpstr>163.1 Post Component</vt:lpstr>
      <vt:lpstr>163.1 Post Component</vt:lpstr>
      <vt:lpstr>163.1 Post Component</vt:lpstr>
      <vt:lpstr>163.1 Post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1621</cp:revision>
  <dcterms:created xsi:type="dcterms:W3CDTF">2018-09-28T16:40:41Z</dcterms:created>
  <dcterms:modified xsi:type="dcterms:W3CDTF">2020-07-07T19:06:55Z</dcterms:modified>
</cp:coreProperties>
</file>