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72" r:id="rId4"/>
    <p:sldId id="273" r:id="rId5"/>
    <p:sldId id="276" r:id="rId6"/>
    <p:sldId id="274" r:id="rId7"/>
    <p:sldId id="275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95" d="100"/>
          <a:sy n="95" d="100"/>
        </p:scale>
        <p:origin x="516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125772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react-the-complete-guide-incl-redux/learn/lecture/8125772#not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react-the-complete-guide-incl-redux/learn/lecture/8125772#note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react-the-complete-guide-incl-redux/learn/lecture/8125772#note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164 Render Fetched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164 Render Fetched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9"/>
            <a:ext cx="3528392" cy="15841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Render Fetched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got the response from server.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How to display them on the post?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https://www.udemy.com/course/react-the-complete-guide-incl-redux/learn/lecture/8125772#notes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D36ACF-D897-40A1-95D1-41BFC33E7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063" y="1268759"/>
            <a:ext cx="4714279" cy="463157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164.1 Post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200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164.1 Post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7452792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The response is the object. </a:t>
            </a:r>
            <a:r>
              <a:rPr lang="en-US" sz="1800" b="1" dirty="0">
                <a:solidFill>
                  <a:srgbClr val="29303B"/>
                </a:solidFill>
              </a:rPr>
              <a:t>The object contain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several </a:t>
            </a:r>
            <a:r>
              <a:rPr lang="en-US" sz="1800" b="1" dirty="0">
                <a:solidFill>
                  <a:srgbClr val="29303B"/>
                </a:solidFill>
              </a:rPr>
              <a:t>properties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One of the properties is the data 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property.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The data property contains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arrays.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Each element of array is a dictionary.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The dictionary format is [{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userid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, id, title}]. </a:t>
            </a: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https://www.udemy.com/course/react-the-complete-guide-incl-redux/learn/lecture/8125772#notes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7051C-B845-4AE3-B513-B1E88FAEB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017562"/>
            <a:ext cx="6732712" cy="333878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7461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164.1 Post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9"/>
            <a:ext cx="3600400" cy="9533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declare an array (of </a:t>
            </a:r>
            <a:r>
              <a:rPr lang="en-US" sz="1800" b="1" dirty="0" err="1">
                <a:solidFill>
                  <a:srgbClr val="29303B"/>
                </a:solidFill>
              </a:rPr>
              <a:t>dictiornay</a:t>
            </a:r>
            <a:r>
              <a:rPr lang="en-US" sz="1800" b="1" dirty="0">
                <a:solidFill>
                  <a:srgbClr val="29303B"/>
                </a:solidFill>
              </a:rPr>
              <a:t>) to hold the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&gt; stare = { posts: [] 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https://www.udemy.com/course/react-the-complete-guide-incl-redux/learn/lecture/8125772#notes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FF989A-0B21-4025-BCAF-7C62568F7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142" y="2074183"/>
            <a:ext cx="4876116" cy="371774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9ED6FC9D-69C0-4624-B0B3-BFBD7C29201D}"/>
              </a:ext>
            </a:extLst>
          </p:cNvPr>
          <p:cNvSpPr txBox="1">
            <a:spLocks/>
          </p:cNvSpPr>
          <p:nvPr/>
        </p:nvSpPr>
        <p:spPr>
          <a:xfrm>
            <a:off x="261083" y="2436011"/>
            <a:ext cx="3794456" cy="159666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Declare another array posts contains the &lt;Post … /&gt;: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&gt; const post = </a:t>
            </a:r>
            <a:r>
              <a:rPr lang="en-US" sz="1800" b="1" dirty="0" err="1">
                <a:solidFill>
                  <a:srgbClr val="29303B"/>
                </a:solidFill>
              </a:rPr>
              <a:t>this.state.posts.map</a:t>
            </a:r>
            <a:r>
              <a:rPr lang="en-US" sz="1800" b="1" dirty="0">
                <a:solidFill>
                  <a:srgbClr val="29303B"/>
                </a:solidFill>
              </a:rPr>
              <a:t>( post =&gt; {return &lt;Post key={} title={} /&gt; })</a:t>
            </a: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CCF855F9-7C3B-4A1C-8F0E-BC714B45304B}"/>
              </a:ext>
            </a:extLst>
          </p:cNvPr>
          <p:cNvSpPr txBox="1">
            <a:spLocks/>
          </p:cNvSpPr>
          <p:nvPr/>
        </p:nvSpPr>
        <p:spPr>
          <a:xfrm>
            <a:off x="327590" y="4888086"/>
            <a:ext cx="3538736" cy="98716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{posts}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JavaScript contains &lt;Post … /&gt; component.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54689-1060-4078-A0BE-B0567C092D38}"/>
              </a:ext>
            </a:extLst>
          </p:cNvPr>
          <p:cNvSpPr/>
          <p:nvPr/>
        </p:nvSpPr>
        <p:spPr>
          <a:xfrm>
            <a:off x="4932040" y="4581128"/>
            <a:ext cx="352839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139FA6-6F69-419D-926A-EDEFE2BC2798}"/>
              </a:ext>
            </a:extLst>
          </p:cNvPr>
          <p:cNvCxnSpPr>
            <a:stCxn id="9" idx="2"/>
            <a:endCxn id="13" idx="1"/>
          </p:cNvCxnSpPr>
          <p:nvPr/>
        </p:nvCxnSpPr>
        <p:spPr>
          <a:xfrm>
            <a:off x="2158311" y="4032675"/>
            <a:ext cx="2773729" cy="8004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25CDE26-1717-46BF-A8A1-26C5A7C5D515}"/>
              </a:ext>
            </a:extLst>
          </p:cNvPr>
          <p:cNvSpPr/>
          <p:nvPr/>
        </p:nvSpPr>
        <p:spPr>
          <a:xfrm>
            <a:off x="5405591" y="5641244"/>
            <a:ext cx="750585" cy="1506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4A9067-879E-4F6B-89FA-AC54737DEA7F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3866326" y="5381670"/>
            <a:ext cx="1539265" cy="3349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F92BE9D-B017-4058-BE01-8238A03B1A6A}"/>
              </a:ext>
            </a:extLst>
          </p:cNvPr>
          <p:cNvSpPr/>
          <p:nvPr/>
        </p:nvSpPr>
        <p:spPr>
          <a:xfrm>
            <a:off x="4635958" y="2222134"/>
            <a:ext cx="944154" cy="5301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E100FD-D7CC-4ACE-A9DF-C52ED33D8941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3995936" y="1745447"/>
            <a:ext cx="640022" cy="7417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22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164.2 Verify Post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716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164.2 Verify Post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9126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Verify Post</a:t>
            </a: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https://www.udemy.com/course/react-the-complete-guide-incl-redux/learn/lecture/8125772#notes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0D7E46-D948-4607-A636-33015017A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550" y="1798436"/>
            <a:ext cx="4413104" cy="49697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0113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4995</TotalTime>
  <Words>254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164 Render Fetched Data</vt:lpstr>
      <vt:lpstr>164 Render Fetched Data</vt:lpstr>
      <vt:lpstr>164.1 Post Component</vt:lpstr>
      <vt:lpstr>164.1 Post Component</vt:lpstr>
      <vt:lpstr>164.1 Post Component</vt:lpstr>
      <vt:lpstr>164.2 Verify Post</vt:lpstr>
      <vt:lpstr>164.2 Verify Post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1631</cp:revision>
  <dcterms:created xsi:type="dcterms:W3CDTF">2018-09-28T16:40:41Z</dcterms:created>
  <dcterms:modified xsi:type="dcterms:W3CDTF">2020-07-07T22:02:01Z</dcterms:modified>
</cp:coreProperties>
</file>