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6" r:id="rId6"/>
    <p:sldId id="277" r:id="rId7"/>
    <p:sldId id="274" r:id="rId8"/>
    <p:sldId id="27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74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74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165 Transform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165 Transform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136904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Transform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fetched the post data from </a:t>
            </a:r>
            <a:r>
              <a:rPr lang="en-US" altLang="zh-TW" sz="1800" dirty="0" err="1">
                <a:solidFill>
                  <a:srgbClr val="29303B"/>
                </a:solidFill>
              </a:rPr>
              <a:t>axios</a:t>
            </a:r>
            <a:r>
              <a:rPr lang="en-US" altLang="zh-TW" sz="1800" dirty="0">
                <a:solidFill>
                  <a:srgbClr val="29303B"/>
                </a:solidFill>
              </a:rPr>
              <a:t>, update the state, and render it  on the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There are a lot of data to be posted. We cannot too many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For real application, we query parameter to the backend to restrict the amount of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165.1 Slice, Add Data, Render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165.1 Slice, Add Data, Render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Slice Array (0, 4).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Update data: 1) Spread the post properties (</a:t>
            </a:r>
            <a:r>
              <a:rPr lang="en-US" sz="1800" b="1" dirty="0" err="1">
                <a:solidFill>
                  <a:srgbClr val="29303B"/>
                </a:solidFill>
              </a:rPr>
              <a:t>userid</a:t>
            </a:r>
            <a:r>
              <a:rPr lang="en-US" sz="1800" b="1" dirty="0">
                <a:solidFill>
                  <a:srgbClr val="29303B"/>
                </a:solidFill>
              </a:rPr>
              <a:t>, id, title). 2)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Add author prop</a:t>
            </a:r>
            <a:r>
              <a:rPr lang="en-US" sz="1800" b="1" dirty="0">
                <a:solidFill>
                  <a:srgbClr val="29303B"/>
                </a:solidFill>
              </a:rPr>
              <a:t>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Update data by </a:t>
            </a:r>
            <a:r>
              <a:rPr lang="en-US" sz="1800" b="1" dirty="0" err="1">
                <a:solidFill>
                  <a:srgbClr val="29303B"/>
                </a:solidFill>
              </a:rPr>
              <a:t>setState</a:t>
            </a:r>
            <a:r>
              <a:rPr lang="en-US" sz="1800" b="1" dirty="0">
                <a:solidFill>
                  <a:srgbClr val="29303B"/>
                </a:solidFill>
              </a:rPr>
              <a:t> (posts: </a:t>
            </a:r>
            <a:r>
              <a:rPr lang="en-US" sz="1800" b="1" dirty="0" err="1">
                <a:solidFill>
                  <a:srgbClr val="29303B"/>
                </a:solidFill>
              </a:rPr>
              <a:t>updatedPost</a:t>
            </a:r>
            <a:r>
              <a:rPr lang="en-US" sz="1800" b="1" dirty="0">
                <a:solidFill>
                  <a:srgbClr val="29303B"/>
                </a:solidFill>
              </a:rPr>
              <a:t>)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206D5-3413-4FFC-BC0D-87670E9E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787169"/>
            <a:ext cx="5698976" cy="39734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002FFF-4849-4F9C-96E3-B052D895EEC9}"/>
              </a:ext>
            </a:extLst>
          </p:cNvPr>
          <p:cNvSpPr/>
          <p:nvPr/>
        </p:nvSpPr>
        <p:spPr>
          <a:xfrm>
            <a:off x="3671900" y="3798654"/>
            <a:ext cx="3708412" cy="2150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B16682-9117-471F-BEE4-AADD56EB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38325"/>
            <a:ext cx="4914900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165.1 Slice, Add Data, Render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Post data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02FFF-4849-4F9C-96E3-B052D895EEC9}"/>
              </a:ext>
            </a:extLst>
          </p:cNvPr>
          <p:cNvSpPr/>
          <p:nvPr/>
        </p:nvSpPr>
        <p:spPr>
          <a:xfrm>
            <a:off x="3275856" y="3421526"/>
            <a:ext cx="3672408" cy="6555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99AF7-E585-4DF2-B141-03576BDB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4886325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165.1 Slice, Add Data, Render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Render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02FFF-4849-4F9C-96E3-B052D895EEC9}"/>
              </a:ext>
            </a:extLst>
          </p:cNvPr>
          <p:cNvSpPr/>
          <p:nvPr/>
        </p:nvSpPr>
        <p:spPr>
          <a:xfrm>
            <a:off x="3203848" y="2589882"/>
            <a:ext cx="1872208" cy="584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165.2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B6CA0-3000-4CE9-81DB-5DD8CDFC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10" y="1800527"/>
            <a:ext cx="4268556" cy="46590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259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165 Transform Data</vt:lpstr>
      <vt:lpstr>165 Transform Data</vt:lpstr>
      <vt:lpstr>165.1 Slice, Add Data, Render Data</vt:lpstr>
      <vt:lpstr>165.1 Slice, Add Data, Render Data</vt:lpstr>
      <vt:lpstr>165.1 Slice, Add Data, Render Data</vt:lpstr>
      <vt:lpstr>165.1 Slice, Add Data, Render Data</vt:lpstr>
      <vt:lpstr>165.2 Verify</vt:lpstr>
      <vt:lpstr>165.2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1645</cp:revision>
  <dcterms:created xsi:type="dcterms:W3CDTF">2018-09-28T16:40:41Z</dcterms:created>
  <dcterms:modified xsi:type="dcterms:W3CDTF">2020-07-07T22:55:42Z</dcterms:modified>
</cp:coreProperties>
</file>