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72" r:id="rId4"/>
    <p:sldId id="273" r:id="rId5"/>
    <p:sldId id="276" r:id="rId6"/>
    <p:sldId id="274" r:id="rId7"/>
    <p:sldId id="275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5" d="100"/>
          <a:sy n="95" d="100"/>
        </p:scale>
        <p:origin x="51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8125774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demy.com/course/react-the-complete-guide-incl-redux/learn/lecture/8125774#not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25774#not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react-the-complete-guide-incl-redux/learn/lecture/8125774#not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166 Select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166 Select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59"/>
            <a:ext cx="8136904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Select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We will send the request with </a:t>
            </a:r>
            <a:r>
              <a:rPr lang="en-US" altLang="zh-TW" sz="1800" dirty="0" err="1">
                <a:solidFill>
                  <a:srgbClr val="29303B"/>
                </a:solidFill>
              </a:rPr>
              <a:t>axios</a:t>
            </a:r>
            <a:r>
              <a:rPr lang="en-US" altLang="zh-TW" sz="1800" dirty="0">
                <a:solidFill>
                  <a:srgbClr val="29303B"/>
                </a:solidFill>
              </a:rPr>
              <a:t> and how to can click one of these posts.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rgbClr val="29303B"/>
                </a:solidFill>
              </a:rPr>
              <a:t>Then load the post data under and then fetch the data for the selected post.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https://www.udemy.com/course/react-the-complete-guide-incl-redux/learn/lecture/8125774#notes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166.1 Select Posts and Fetch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200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930AC2B-4E9F-45B0-B3A3-3AA5BBF7D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27" y="3997358"/>
            <a:ext cx="3641257" cy="231475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F23BD0-15FE-4FCA-A1C6-E74283072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303245"/>
            <a:ext cx="4530105" cy="505310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166.1 Select Posts and Fetch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5" y="1268760"/>
            <a:ext cx="3430529" cy="16259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1) User click the post, it passes to parent clicked and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2) Parent </a:t>
            </a:r>
            <a:r>
              <a:rPr lang="en-US" sz="1800" b="1" i="0" dirty="0" err="1">
                <a:solidFill>
                  <a:srgbClr val="29303B"/>
                </a:solidFill>
                <a:effectLst/>
              </a:rPr>
              <a:t>triggera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 the Handler and set </a:t>
            </a:r>
            <a:r>
              <a:rPr lang="en-US" sz="1800" b="1" dirty="0">
                <a:solidFill>
                  <a:srgbClr val="29303B"/>
                </a:solidFill>
              </a:rPr>
              <a:t>ID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3) pass ID to </a:t>
            </a:r>
            <a:r>
              <a:rPr lang="en-US" sz="1800" b="1" i="0" dirty="0" err="1">
                <a:solidFill>
                  <a:srgbClr val="29303B"/>
                </a:solidFill>
                <a:effectLst/>
              </a:rPr>
              <a:t>FullPost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https://www.udemy.com/course/react-the-complete-guide-incl-redux/learn/lecture/8125774#notes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002FFF-4849-4F9C-96E3-B052D895EEC9}"/>
              </a:ext>
            </a:extLst>
          </p:cNvPr>
          <p:cNvSpPr/>
          <p:nvPr/>
        </p:nvSpPr>
        <p:spPr>
          <a:xfrm>
            <a:off x="5292080" y="3140968"/>
            <a:ext cx="309634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A06B91-D530-4F35-A97B-BF62AC201D9F}"/>
              </a:ext>
            </a:extLst>
          </p:cNvPr>
          <p:cNvSpPr/>
          <p:nvPr/>
        </p:nvSpPr>
        <p:spPr>
          <a:xfrm>
            <a:off x="4572000" y="1764100"/>
            <a:ext cx="3096344" cy="4407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D76B02-E383-4F70-A07C-A9008A6B7C41}"/>
              </a:ext>
            </a:extLst>
          </p:cNvPr>
          <p:cNvSpPr/>
          <p:nvPr/>
        </p:nvSpPr>
        <p:spPr>
          <a:xfrm>
            <a:off x="5273559" y="4509120"/>
            <a:ext cx="3096344" cy="4407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03CCF8-ABE8-4802-A2DA-97B658D15467}"/>
              </a:ext>
            </a:extLst>
          </p:cNvPr>
          <p:cNvCxnSpPr>
            <a:stCxn id="9" idx="0"/>
            <a:endCxn id="12" idx="2"/>
          </p:cNvCxnSpPr>
          <p:nvPr/>
        </p:nvCxnSpPr>
        <p:spPr>
          <a:xfrm flipH="1" flipV="1">
            <a:off x="6120172" y="2204863"/>
            <a:ext cx="720080" cy="9361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19E7EA-908A-454F-8DD0-D304956E03BE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120172" y="2204863"/>
            <a:ext cx="701559" cy="23042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9FABC71-7B9B-4ECA-922E-0E319B310F52}"/>
              </a:ext>
            </a:extLst>
          </p:cNvPr>
          <p:cNvSpPr/>
          <p:nvPr/>
        </p:nvSpPr>
        <p:spPr>
          <a:xfrm>
            <a:off x="3329418" y="4116655"/>
            <a:ext cx="342408" cy="283149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F961DB-2A29-4B33-97CE-421FD7245D5D}"/>
              </a:ext>
            </a:extLst>
          </p:cNvPr>
          <p:cNvSpPr/>
          <p:nvPr/>
        </p:nvSpPr>
        <p:spPr>
          <a:xfrm>
            <a:off x="6625613" y="2557299"/>
            <a:ext cx="312502" cy="283149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86ADF9-F9F9-40B5-A17F-511D73932E6E}"/>
              </a:ext>
            </a:extLst>
          </p:cNvPr>
          <p:cNvSpPr/>
          <p:nvPr/>
        </p:nvSpPr>
        <p:spPr>
          <a:xfrm>
            <a:off x="1971440" y="4897565"/>
            <a:ext cx="1719721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6FACFE-F2D2-495B-80E7-74B7C14780CD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2831301" y="3293369"/>
            <a:ext cx="2395171" cy="16041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5DD8694-56C0-4109-9176-231EF8A5A876}"/>
              </a:ext>
            </a:extLst>
          </p:cNvPr>
          <p:cNvSpPr/>
          <p:nvPr/>
        </p:nvSpPr>
        <p:spPr>
          <a:xfrm>
            <a:off x="6665480" y="3732745"/>
            <a:ext cx="312502" cy="283149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7461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926F20A-BB8D-4E43-B7AF-F3C5CB2DB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207102"/>
            <a:ext cx="4441105" cy="510546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166.1 Select Posts and Fetch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3240360" cy="2016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29303B"/>
                </a:solidFill>
              </a:rPr>
              <a:t>In the FullPost.js, i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nitially, it displays &lt;p&gt;“Please select a Post!” &lt;/p&gt; and return post.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When selected, then the post message is replac</a:t>
            </a:r>
            <a:r>
              <a:rPr lang="en-US" sz="1800" b="1" dirty="0">
                <a:solidFill>
                  <a:srgbClr val="29303B"/>
                </a:solidFill>
              </a:rPr>
              <a:t>ed with </a:t>
            </a:r>
            <a:r>
              <a:rPr lang="en-US" sz="1800" b="1" i="0" dirty="0">
                <a:solidFill>
                  <a:srgbClr val="29303B"/>
                </a:solidFill>
                <a:effectLst/>
              </a:rPr>
              <a:t>&lt;div&gt; Title …&lt;/div&gt;.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https://www.udemy.com/course/react-the-complete-guide-incl-redux/learn/lecture/8125774#notes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002FFF-4849-4F9C-96E3-B052D895EEC9}"/>
              </a:ext>
            </a:extLst>
          </p:cNvPr>
          <p:cNvSpPr/>
          <p:nvPr/>
        </p:nvSpPr>
        <p:spPr>
          <a:xfrm>
            <a:off x="4716016" y="2348880"/>
            <a:ext cx="3384376" cy="20162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87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2495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166.2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716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166.2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9126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>
                <a:solidFill>
                  <a:srgbClr val="29303B"/>
                </a:solidFill>
                <a:effectLst/>
              </a:rPr>
              <a:t>Verify</a:t>
            </a:r>
            <a:endParaRPr lang="en-US" sz="1800" b="1" dirty="0">
              <a:solidFill>
                <a:srgbClr val="29303B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https://www.udemy.com/course/react-the-complete-guide-incl-redux/learn/lecture/8125774#notes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748BE5-45E9-4282-97FE-E5C0B6D5B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996" y="1772816"/>
            <a:ext cx="3411336" cy="438464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302E93D-C1BA-40A2-BC6A-A8365C6C950E}"/>
              </a:ext>
            </a:extLst>
          </p:cNvPr>
          <p:cNvSpPr/>
          <p:nvPr/>
        </p:nvSpPr>
        <p:spPr>
          <a:xfrm>
            <a:off x="2428612" y="4221088"/>
            <a:ext cx="93610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783A87-287E-40FB-BE69-2A234D7D0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1963213"/>
            <a:ext cx="3411336" cy="430830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3FAEA8-DD42-4A9A-B710-8C86464424F9}"/>
              </a:ext>
            </a:extLst>
          </p:cNvPr>
          <p:cNvSpPr/>
          <p:nvPr/>
        </p:nvSpPr>
        <p:spPr>
          <a:xfrm>
            <a:off x="5724128" y="4509120"/>
            <a:ext cx="2736304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C886FA-21E1-4DF7-B58E-6D0FE94E1772}"/>
              </a:ext>
            </a:extLst>
          </p:cNvPr>
          <p:cNvCxnSpPr>
            <a:endCxn id="11" idx="1"/>
          </p:cNvCxnSpPr>
          <p:nvPr/>
        </p:nvCxnSpPr>
        <p:spPr>
          <a:xfrm>
            <a:off x="3364716" y="4365104"/>
            <a:ext cx="2359412" cy="4320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E727C-73A4-4534-BEDA-267A2D1E2AF7}"/>
              </a:ext>
            </a:extLst>
          </p:cNvPr>
          <p:cNvSpPr/>
          <p:nvPr/>
        </p:nvSpPr>
        <p:spPr>
          <a:xfrm>
            <a:off x="1654696" y="3429000"/>
            <a:ext cx="1189112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9303A15-74E4-43A2-8C79-800C45C330AC}"/>
              </a:ext>
            </a:extLst>
          </p:cNvPr>
          <p:cNvSpPr/>
          <p:nvPr/>
        </p:nvSpPr>
        <p:spPr>
          <a:xfrm>
            <a:off x="2843808" y="3704347"/>
            <a:ext cx="342408" cy="283149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E690B5-A9A9-4B43-BC20-484C1792A523}"/>
              </a:ext>
            </a:extLst>
          </p:cNvPr>
          <p:cNvSpPr/>
          <p:nvPr/>
        </p:nvSpPr>
        <p:spPr>
          <a:xfrm>
            <a:off x="4138632" y="4054384"/>
            <a:ext cx="312502" cy="283149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5042F8-61EF-4794-A08F-24C239A45F01}"/>
              </a:ext>
            </a:extLst>
          </p:cNvPr>
          <p:cNvSpPr/>
          <p:nvPr/>
        </p:nvSpPr>
        <p:spPr>
          <a:xfrm>
            <a:off x="5180877" y="4365104"/>
            <a:ext cx="312502" cy="283149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0113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5158</TotalTime>
  <Words>240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166 Select Data</vt:lpstr>
      <vt:lpstr>166 Select Data</vt:lpstr>
      <vt:lpstr>166.1 Select Posts and Fetch Data</vt:lpstr>
      <vt:lpstr>166.1 Select Posts and Fetch Data</vt:lpstr>
      <vt:lpstr>166.1 Select Posts and Fetch Data</vt:lpstr>
      <vt:lpstr>166.2 Verify</vt:lpstr>
      <vt:lpstr>166.2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1659</cp:revision>
  <dcterms:created xsi:type="dcterms:W3CDTF">2018-09-28T16:40:41Z</dcterms:created>
  <dcterms:modified xsi:type="dcterms:W3CDTF">2020-07-08T01:55:11Z</dcterms:modified>
</cp:coreProperties>
</file>