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6" r:id="rId4"/>
    <p:sldId id="272" r:id="rId5"/>
    <p:sldId id="273" r:id="rId6"/>
    <p:sldId id="274" r:id="rId7"/>
    <p:sldId id="27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74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74#not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167 Fetch Data on Update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 Fetch Data on 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13690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Fetch Data on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Once we got a valid ID, Now, which lifecycle hook should we use here?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 </a:t>
            </a:r>
            <a:r>
              <a:rPr lang="en-US" altLang="zh-TW" sz="1800" dirty="0" err="1">
                <a:solidFill>
                  <a:srgbClr val="29303B"/>
                </a:solidFill>
              </a:rPr>
              <a:t>componentDidUpdate</a:t>
            </a:r>
            <a:r>
              <a:rPr lang="en-US" altLang="zh-TW" sz="1800" dirty="0">
                <a:solidFill>
                  <a:srgbClr val="29303B"/>
                </a:solidFill>
              </a:rPr>
              <a:t> is a good place for causing side effect.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D8714-CFD2-4F31-91BE-789140FA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317750"/>
            <a:ext cx="7296150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 Fetch Data on 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13690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Fetch Data on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If we update the state, We update the component again and then we enter an infinite loop.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D8714-CFD2-4F31-91BE-789140FA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317750"/>
            <a:ext cx="7296150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53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167.1 Fetch Data on Update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1BBA1D-53C7-4B0F-9295-42C9B9DF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28735"/>
            <a:ext cx="5762625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167.1 Fetch Data on 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8136905" cy="9900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 err="1">
                <a:solidFill>
                  <a:srgbClr val="29303B"/>
                </a:solidFill>
                <a:effectLst/>
              </a:rPr>
              <a:t>componentDidUpdate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   </a:t>
            </a:r>
            <a:r>
              <a:rPr lang="en-US" sz="1800" b="1" dirty="0" err="1">
                <a:solidFill>
                  <a:srgbClr val="29303B"/>
                </a:solidFill>
              </a:rPr>
              <a:t>axios</a:t>
            </a:r>
            <a:r>
              <a:rPr lang="en-US" sz="1800" b="1" dirty="0">
                <a:solidFill>
                  <a:srgbClr val="29303B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rgbClr val="29303B"/>
                </a:solidFill>
              </a:rPr>
              <a:t>}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https://www.udemy.com/course/react-the-complete-guide-incl-redux/learn/lecture/8125776#notes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2518020" y="4022853"/>
            <a:ext cx="4690791" cy="17247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167.2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1372B5-D864-4EE5-B288-DA4F632E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209" y="2001329"/>
            <a:ext cx="4431575" cy="24357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E8B5C-7E18-44C7-8C89-7EF6FB93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05" y="1826724"/>
            <a:ext cx="3059330" cy="28864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167.2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Verify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https://www.udemy.com/course/react-the-complete-guide-incl-redux/learn/lecture/8125776#notes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3FAEA8-DD42-4A9A-B710-8C86464424F9}"/>
              </a:ext>
            </a:extLst>
          </p:cNvPr>
          <p:cNvSpPr/>
          <p:nvPr/>
        </p:nvSpPr>
        <p:spPr>
          <a:xfrm>
            <a:off x="7308304" y="3704346"/>
            <a:ext cx="1364480" cy="51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886FA-21E1-4DF7-B58E-6D0FE94E1772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6732240" y="3463481"/>
            <a:ext cx="576064" cy="4992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5808186" y="3124323"/>
            <a:ext cx="924054" cy="678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191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167 Fetch Data on Update</vt:lpstr>
      <vt:lpstr>167 Fetch Data on Update</vt:lpstr>
      <vt:lpstr>167 Fetch Data on Update</vt:lpstr>
      <vt:lpstr>167.1 Fetch Data on Update</vt:lpstr>
      <vt:lpstr>167.1 Fetch Data on Update</vt:lpstr>
      <vt:lpstr>167.2 Verify</vt:lpstr>
      <vt:lpstr>167.2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1673</cp:revision>
  <dcterms:created xsi:type="dcterms:W3CDTF">2018-09-28T16:40:41Z</dcterms:created>
  <dcterms:modified xsi:type="dcterms:W3CDTF">2020-07-08T03:55:39Z</dcterms:modified>
</cp:coreProperties>
</file>