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6" r:id="rId6"/>
    <p:sldId id="277" r:id="rId7"/>
    <p:sldId id="274" r:id="rId8"/>
    <p:sldId id="27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167 Post Data to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 Post Data to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Post Data to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have discussed how to get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do the post data to the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B5C22-7693-4ED7-A863-25062C10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41" y="2529282"/>
            <a:ext cx="5076056" cy="36466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D9091D-8F5E-4288-B2E5-ED32B73ACD91}"/>
              </a:ext>
            </a:extLst>
          </p:cNvPr>
          <p:cNvSpPr/>
          <p:nvPr/>
        </p:nvSpPr>
        <p:spPr>
          <a:xfrm>
            <a:off x="3059832" y="4653136"/>
            <a:ext cx="4032448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167.1 Post Data to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ACF5CA-4AE1-436A-AF7F-8E5269DA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15" y="2161376"/>
            <a:ext cx="6553200" cy="3931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167.1 Post Data to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136905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will add the connection for the “Add Post”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2590801" y="5085183"/>
            <a:ext cx="1981200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167.1 Post Data to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Add post. A post is more than the second argument is the data object we want to send.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postDataHandler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https://jsonplaceholder.typicode.com/posts’, 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B12CF-0A29-4E62-A6A2-D2349F7C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00" y="2854662"/>
            <a:ext cx="7092280" cy="37268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2411760" y="5965780"/>
            <a:ext cx="2880320" cy="2115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CD96A-BFC8-4025-94C8-199C20D9BCFF}"/>
              </a:ext>
            </a:extLst>
          </p:cNvPr>
          <p:cNvSpPr/>
          <p:nvPr/>
        </p:nvSpPr>
        <p:spPr>
          <a:xfrm>
            <a:off x="2051720" y="3597224"/>
            <a:ext cx="3456384" cy="637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167.1 Post Data to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1585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Status 201 indicate the request was successful.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effectLst/>
              </a:rPr>
              <a:t>The</a:t>
            </a:r>
            <a:r>
              <a:rPr lang="en-US" sz="1800" b="1" dirty="0">
                <a:solidFill>
                  <a:srgbClr val="29303B"/>
                </a:solidFill>
              </a:rPr>
              <a:t> dummy backend (</a:t>
            </a:r>
            <a:r>
              <a:rPr lang="en-US" sz="1800" b="1" dirty="0" err="1">
                <a:solidFill>
                  <a:srgbClr val="29303B"/>
                </a:solidFill>
              </a:rPr>
              <a:t>jsonplaceholder</a:t>
            </a:r>
            <a:r>
              <a:rPr lang="en-US" sz="1800" b="1" dirty="0">
                <a:solidFill>
                  <a:srgbClr val="29303B"/>
                </a:solidFill>
              </a:rPr>
              <a:t>) will not store the data. It just returns the data om the response so that we can see the that we did send it successfully.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effectLst/>
              </a:rPr>
              <a:t>The real server, we have some extra logic store in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  <a:effectLst/>
              </a:rPr>
              <a:t>That is how we post the data.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B12CF-0A29-4E62-A6A2-D2349F7C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29804"/>
            <a:ext cx="7092280" cy="37268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2411760" y="5987528"/>
            <a:ext cx="3024336" cy="2649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CD96A-BFC8-4025-94C8-199C20D9BCFF}"/>
              </a:ext>
            </a:extLst>
          </p:cNvPr>
          <p:cNvSpPr/>
          <p:nvPr/>
        </p:nvSpPr>
        <p:spPr>
          <a:xfrm>
            <a:off x="1979712" y="3628931"/>
            <a:ext cx="3456384" cy="637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D113EA-10D7-4E5F-9AB0-0A06D1C4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24" y="1787446"/>
            <a:ext cx="7164288" cy="4581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Verify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https://www.udemy.com/course/react-the-complete-guide-incl-redux/learn/lecture/8125782#notes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FAEA8-DD42-4A9A-B710-8C86464424F9}"/>
              </a:ext>
            </a:extLst>
          </p:cNvPr>
          <p:cNvSpPr/>
          <p:nvPr/>
        </p:nvSpPr>
        <p:spPr>
          <a:xfrm>
            <a:off x="4860032" y="3249436"/>
            <a:ext cx="3168352" cy="1043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886FA-21E1-4DF7-B58E-6D0FE94E177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4139952" y="3771266"/>
            <a:ext cx="720080" cy="1565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1515528" y="4437112"/>
            <a:ext cx="2624424" cy="1799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296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Office 佈景主題</vt:lpstr>
      <vt:lpstr>167 Post Data to Server</vt:lpstr>
      <vt:lpstr>167 Post Data to Server</vt:lpstr>
      <vt:lpstr>167.1 Post Data to Server</vt:lpstr>
      <vt:lpstr>167.1 Post Data to Server</vt:lpstr>
      <vt:lpstr>167.1 Post Data to Server</vt:lpstr>
      <vt:lpstr>167.1 Post Data to Server</vt:lpstr>
      <vt:lpstr>167.2 Verify</vt:lpstr>
      <vt:lpstr>167.2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1697</cp:revision>
  <dcterms:created xsi:type="dcterms:W3CDTF">2018-09-28T16:40:41Z</dcterms:created>
  <dcterms:modified xsi:type="dcterms:W3CDTF">2020-07-08T18:03:21Z</dcterms:modified>
</cp:coreProperties>
</file>