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1" r:id="rId3"/>
    <p:sldId id="272" r:id="rId4"/>
    <p:sldId id="273" r:id="rId5"/>
    <p:sldId id="276" r:id="rId6"/>
    <p:sldId id="278" r:id="rId7"/>
    <p:sldId id="274" r:id="rId8"/>
    <p:sldId id="275" r:id="rId9"/>
    <p:sldId id="277" r:id="rId10"/>
    <p:sldId id="259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>
        <p:scale>
          <a:sx n="89" d="100"/>
          <a:sy n="89" d="100"/>
        </p:scale>
        <p:origin x="1230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react-the-complete-guide-incl-redux/learn/lecture/8125782#note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react-the-complete-guide-incl-redux/learn/lecture/8125782#note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react-the-complete-guide-incl-redux/learn/lecture/8125782#notes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demy.com/course/react-the-complete-guide-incl-redux/learn/lecture/8125782#notes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udemy.com/course/react-the-complete-guide-incl-redux/learn/lecture/8125782#note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udemy.com/course/react-the-complete-guide-incl-redux/learn/lecture/8125782#not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168 Delete Data to Server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168 Delete Data to Server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58"/>
            <a:ext cx="8136904" cy="228690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Delete Data to Server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We have discussed how to post the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We will do not delete any data from the dummy backend (json placeholder).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It just mirror back the data we send with our response we get.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We will send it from the React Frontend in the same way. In the backend server, we need to do some more logic.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We select a post and then select “delete” to delete the post.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https://www.udemy.com/course/react-the-complete-guide-incl-redux/learn/lecture/8125782#notes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81EBBF-9C22-417B-AF23-5290AF46E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44" y="3954274"/>
            <a:ext cx="3879155" cy="2504826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51EE45-8610-4075-BDDA-93E7CA459F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3871540"/>
            <a:ext cx="3558396" cy="258756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F7A5008-AD8B-4E48-BCA1-4A57F5EAC4FF}"/>
              </a:ext>
            </a:extLst>
          </p:cNvPr>
          <p:cNvSpPr/>
          <p:nvPr/>
        </p:nvSpPr>
        <p:spPr>
          <a:xfrm>
            <a:off x="2459021" y="5442344"/>
            <a:ext cx="1176875" cy="7949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F116D5-0F89-46AA-A651-C740AD8F945E}"/>
              </a:ext>
            </a:extLst>
          </p:cNvPr>
          <p:cNvSpPr/>
          <p:nvPr/>
        </p:nvSpPr>
        <p:spPr>
          <a:xfrm>
            <a:off x="5054162" y="6059844"/>
            <a:ext cx="2830206" cy="3992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27B82D-FE42-4A6D-B332-705CFB9DDC39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3635896" y="5839828"/>
            <a:ext cx="1418266" cy="4196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15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168.1 Delete Data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52005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8178990-54F3-4050-BFC9-A2071A8D4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836486"/>
            <a:ext cx="6677025" cy="47529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168.1 Delete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5" y="1268760"/>
            <a:ext cx="8136905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The delete post code in FullPost</a:t>
            </a:r>
            <a:r>
              <a:rPr lang="en-US" sz="1800" b="1" dirty="0">
                <a:solidFill>
                  <a:srgbClr val="29303B"/>
                </a:solidFill>
              </a:rPr>
              <a:t>.js</a:t>
            </a:r>
            <a:endParaRPr lang="en-US" sz="1800" b="1" i="0" dirty="0">
              <a:solidFill>
                <a:srgbClr val="29303B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https://www.udemy.com/course/react-the-complete-guide-incl-redux/learn/lecture/8125782#notes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A06B91-D530-4F35-A97B-BF62AC201D9F}"/>
              </a:ext>
            </a:extLst>
          </p:cNvPr>
          <p:cNvSpPr/>
          <p:nvPr/>
        </p:nvSpPr>
        <p:spPr>
          <a:xfrm>
            <a:off x="2843809" y="3501008"/>
            <a:ext cx="4176464" cy="18722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11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168.1 Delete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5" y="1268759"/>
            <a:ext cx="8136905" cy="187220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The delete post code in FullPost</a:t>
            </a:r>
            <a:r>
              <a:rPr lang="en-US" sz="1800" b="1" dirty="0">
                <a:solidFill>
                  <a:srgbClr val="29303B"/>
                </a:solidFill>
              </a:rPr>
              <a:t>.js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The </a:t>
            </a:r>
            <a:r>
              <a:rPr lang="en-US" sz="1800" b="1" i="0" dirty="0" err="1">
                <a:solidFill>
                  <a:srgbClr val="29303B"/>
                </a:solidFill>
                <a:effectLst/>
              </a:rPr>
              <a:t>axios.delete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 (‘</a:t>
            </a:r>
            <a:r>
              <a:rPr lang="en-US" sz="1800" b="1" i="0" dirty="0" err="1">
                <a:solidFill>
                  <a:srgbClr val="29303B"/>
                </a:solidFill>
                <a:effectLst/>
              </a:rPr>
              <a:t>url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’ + id) and we do not need any extra data. The </a:t>
            </a:r>
            <a:r>
              <a:rPr lang="en-US" sz="1800" b="1" i="0" dirty="0" err="1">
                <a:solidFill>
                  <a:srgbClr val="29303B"/>
                </a:solidFill>
                <a:effectLst/>
              </a:rPr>
              <a:t>url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 target specifi</a:t>
            </a:r>
            <a:r>
              <a:rPr lang="en-US" sz="1800" b="1" dirty="0">
                <a:solidFill>
                  <a:srgbClr val="29303B"/>
                </a:solidFill>
              </a:rPr>
              <a:t>c resource which should be deleted.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We cha</a:t>
            </a:r>
            <a:r>
              <a:rPr lang="en-US" sz="1800" b="1" dirty="0">
                <a:solidFill>
                  <a:srgbClr val="29303B"/>
                </a:solidFill>
              </a:rPr>
              <a:t>in then because we change from JavaScript asynchronous into </a:t>
            </a:r>
            <a:r>
              <a:rPr lang="en-US" sz="1800" b="1" dirty="0" err="1">
                <a:solidFill>
                  <a:srgbClr val="29303B"/>
                </a:solidFill>
              </a:rPr>
              <a:t>axios</a:t>
            </a:r>
            <a:r>
              <a:rPr lang="en-US" sz="1800" b="1" dirty="0">
                <a:solidFill>
                  <a:srgbClr val="29303B"/>
                </a:solidFill>
              </a:rPr>
              <a:t> synchronous.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We put the console.log (response) to see what happened to the server.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https://www.udemy.com/course/react-the-complete-guide-incl-redux/learn/lecture/8125782#notes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5735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168.1 Delete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5" y="1268760"/>
            <a:ext cx="8136905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The delete post code in FullPost</a:t>
            </a:r>
            <a:r>
              <a:rPr lang="en-US" sz="1800" b="1" dirty="0">
                <a:solidFill>
                  <a:srgbClr val="29303B"/>
                </a:solidFill>
              </a:rPr>
              <a:t>.js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https://www.udemy.com/course/react-the-complete-guide-incl-redux/learn/lecture/8125782#notes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05ACF1-B974-4C8A-BBDD-7D215E47E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555" y="1956458"/>
            <a:ext cx="6012160" cy="439989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7A06B91-D530-4F35-A97B-BF62AC201D9F}"/>
              </a:ext>
            </a:extLst>
          </p:cNvPr>
          <p:cNvSpPr/>
          <p:nvPr/>
        </p:nvSpPr>
        <p:spPr>
          <a:xfrm>
            <a:off x="2039348" y="3390313"/>
            <a:ext cx="4932549" cy="25437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72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168.2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97160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158FA7E-5A10-4BC7-B25A-5E4BABF38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2074977"/>
            <a:ext cx="4018291" cy="309650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51B1C1-641B-4905-8790-403807874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55" y="2074072"/>
            <a:ext cx="4018291" cy="300091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168.2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8291264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Verify: Select Post</a:t>
            </a:r>
            <a:endParaRPr lang="en-US" sz="1800" b="1" dirty="0">
              <a:solidFill>
                <a:srgbClr val="29303B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4"/>
              </a:rPr>
              <a:t>https://www.udemy.com/course/react-the-complete-guide-incl-redux/learn/lecture/8125782#notes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3FAEA8-DD42-4A9A-B710-8C86464424F9}"/>
              </a:ext>
            </a:extLst>
          </p:cNvPr>
          <p:cNvSpPr/>
          <p:nvPr/>
        </p:nvSpPr>
        <p:spPr>
          <a:xfrm>
            <a:off x="6948263" y="3016917"/>
            <a:ext cx="1570019" cy="4731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6C886FA-21E1-4DF7-B58E-6D0FE94E1772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 flipV="1">
            <a:off x="2411760" y="3253475"/>
            <a:ext cx="4536503" cy="1135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1BE727C-73A4-4534-BEDA-267A2D1E2AF7}"/>
              </a:ext>
            </a:extLst>
          </p:cNvPr>
          <p:cNvSpPr/>
          <p:nvPr/>
        </p:nvSpPr>
        <p:spPr>
          <a:xfrm>
            <a:off x="1522424" y="3016917"/>
            <a:ext cx="889336" cy="7001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F5FC25-A8BD-462C-9467-B2F2CD2FD72B}"/>
              </a:ext>
            </a:extLst>
          </p:cNvPr>
          <p:cNvSpPr/>
          <p:nvPr/>
        </p:nvSpPr>
        <p:spPr>
          <a:xfrm>
            <a:off x="4663004" y="3796114"/>
            <a:ext cx="2069236" cy="4731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7296393-3A48-4EE0-9B20-BD59E1906FE3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2411760" y="3366975"/>
            <a:ext cx="2251244" cy="66569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131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158FA7E-5A10-4BC7-B25A-5E4BABF38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32" y="1841665"/>
            <a:ext cx="3928734" cy="302749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EDEED48-B833-4D54-9249-1FEDA7A39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99" y="4073758"/>
            <a:ext cx="6259656" cy="210690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168.2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8291264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Verify: Delete Post. The Data </a:t>
            </a:r>
            <a:r>
              <a:rPr lang="en-US" sz="1800" b="1" dirty="0">
                <a:solidFill>
                  <a:srgbClr val="29303B"/>
                </a:solidFill>
              </a:rPr>
              <a:t>i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s clean up {}. The status 200 is successful.</a:t>
            </a:r>
            <a:endParaRPr lang="en-US" sz="1800" b="1" dirty="0">
              <a:solidFill>
                <a:srgbClr val="29303B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4"/>
              </a:rPr>
              <a:t>https://www.udemy.com/course/react-the-complete-guide-incl-redux/learn/lecture/8125782#notes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3FAEA8-DD42-4A9A-B710-8C86464424F9}"/>
              </a:ext>
            </a:extLst>
          </p:cNvPr>
          <p:cNvSpPr/>
          <p:nvPr/>
        </p:nvSpPr>
        <p:spPr>
          <a:xfrm>
            <a:off x="2267744" y="5308889"/>
            <a:ext cx="864096" cy="2901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6C886FA-21E1-4DF7-B58E-6D0FE94E1772}"/>
              </a:ext>
            </a:extLst>
          </p:cNvPr>
          <p:cNvCxnSpPr>
            <a:cxnSpLocks/>
            <a:stCxn id="14" idx="2"/>
            <a:endCxn id="11" idx="1"/>
          </p:cNvCxnSpPr>
          <p:nvPr/>
        </p:nvCxnSpPr>
        <p:spPr>
          <a:xfrm flipH="1">
            <a:off x="2267744" y="4653136"/>
            <a:ext cx="2982101" cy="80082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1BE727C-73A4-4534-BEDA-267A2D1E2AF7}"/>
              </a:ext>
            </a:extLst>
          </p:cNvPr>
          <p:cNvSpPr/>
          <p:nvPr/>
        </p:nvSpPr>
        <p:spPr>
          <a:xfrm>
            <a:off x="2399298" y="4450894"/>
            <a:ext cx="5701093" cy="20224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97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5329</TotalTime>
  <Words>356</Words>
  <Application>Microsoft Office PowerPoint</Application>
  <PresentationFormat>On-screen Show (4:3)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佈景主題</vt:lpstr>
      <vt:lpstr>168 Delete Data to Server</vt:lpstr>
      <vt:lpstr>168 Delete Data to Server</vt:lpstr>
      <vt:lpstr>168.1 Delete Data</vt:lpstr>
      <vt:lpstr>168.1 Delete Data</vt:lpstr>
      <vt:lpstr>168.1 Delete Data</vt:lpstr>
      <vt:lpstr>168.1 Delete Data</vt:lpstr>
      <vt:lpstr>168.2 Verify</vt:lpstr>
      <vt:lpstr>168.2 Verify</vt:lpstr>
      <vt:lpstr>168.2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1724</cp:revision>
  <dcterms:created xsi:type="dcterms:W3CDTF">2018-09-28T16:40:41Z</dcterms:created>
  <dcterms:modified xsi:type="dcterms:W3CDTF">2020-07-08T18:13:50Z</dcterms:modified>
</cp:coreProperties>
</file>