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74" r:id="rId6"/>
    <p:sldId id="27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6#no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2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25782#not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169 Fix Bug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731E840-E062-4810-B4EC-509A5CDD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54" y="2553991"/>
            <a:ext cx="4018291" cy="3145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169 Fix Bug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136904" cy="9837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Fix Bug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found a bug in the content of the post.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It should display body of post.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https://www.udemy.com/course/react-the-complete-guide-incl-redux/learn/lecture/8125786#notes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A5008-AD8B-4E48-BCA1-4A57F5EAC4FF}"/>
              </a:ext>
            </a:extLst>
          </p:cNvPr>
          <p:cNvSpPr/>
          <p:nvPr/>
        </p:nvSpPr>
        <p:spPr>
          <a:xfrm>
            <a:off x="3870671" y="4114165"/>
            <a:ext cx="1176875" cy="794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169.1 Fix Bug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A46EAD-9BF9-4C7E-B435-95CC54F5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772817"/>
            <a:ext cx="5220072" cy="17888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169.1 Fix Bug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136905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Change the content into body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https://www.udemy.com/course/react-the-complete-guide-incl-redux/learn/lecture/8125786#notes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1691680" y="2852936"/>
            <a:ext cx="2016224" cy="160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25E93-44B6-4A4D-9698-CAFAFE2A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904" y="3678869"/>
            <a:ext cx="5099099" cy="25584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15EDB1-E2FA-4F56-B003-E2C664A91DC6}"/>
              </a:ext>
            </a:extLst>
          </p:cNvPr>
          <p:cNvSpPr/>
          <p:nvPr/>
        </p:nvSpPr>
        <p:spPr>
          <a:xfrm>
            <a:off x="3707904" y="4454039"/>
            <a:ext cx="2376264" cy="343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8A6698-56A1-43E7-BEA8-12CCFC644E1C}"/>
              </a:ext>
            </a:extLst>
          </p:cNvPr>
          <p:cNvCxnSpPr>
            <a:endCxn id="11" idx="0"/>
          </p:cNvCxnSpPr>
          <p:nvPr/>
        </p:nvCxnSpPr>
        <p:spPr>
          <a:xfrm>
            <a:off x="2699792" y="3013868"/>
            <a:ext cx="2196244" cy="14401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1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4BE5D5-EA85-4A38-B402-B0B9BE20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19" y="1993827"/>
            <a:ext cx="4335708" cy="36045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FAC58-D487-444A-97A1-5A71CE2C4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6" y="2048636"/>
            <a:ext cx="4018291" cy="3145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https://www.udemy.com/course/react-the-complete-guide-incl-redux/learn/lecture/8125786#notes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E727C-73A4-4534-BEDA-267A2D1E2AF7}"/>
              </a:ext>
            </a:extLst>
          </p:cNvPr>
          <p:cNvSpPr/>
          <p:nvPr/>
        </p:nvSpPr>
        <p:spPr>
          <a:xfrm>
            <a:off x="654947" y="3623986"/>
            <a:ext cx="3527626" cy="3855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5FC25-A8BD-462C-9467-B2F2CD2FD72B}"/>
              </a:ext>
            </a:extLst>
          </p:cNvPr>
          <p:cNvSpPr/>
          <p:nvPr/>
        </p:nvSpPr>
        <p:spPr>
          <a:xfrm>
            <a:off x="4879026" y="4009571"/>
            <a:ext cx="3639255" cy="4731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296393-3A48-4EE0-9B20-BD59E1906FE3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182573" y="3816779"/>
            <a:ext cx="696453" cy="4293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5341</TotalTime>
  <Words>120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169 Fix Bug</vt:lpstr>
      <vt:lpstr>169 Fix Bug</vt:lpstr>
      <vt:lpstr>169.1 Fix Bug</vt:lpstr>
      <vt:lpstr>169.1 Fix Bug</vt:lpstr>
      <vt:lpstr>169.2 Verify</vt:lpstr>
      <vt:lpstr>169.2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1732</cp:revision>
  <dcterms:created xsi:type="dcterms:W3CDTF">2018-09-28T16:40:41Z</dcterms:created>
  <dcterms:modified xsi:type="dcterms:W3CDTF">2020-07-08T18:36:52Z</dcterms:modified>
</cp:coreProperties>
</file>