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2" r:id="rId4"/>
    <p:sldId id="273" r:id="rId5"/>
    <p:sldId id="276" r:id="rId6"/>
    <p:sldId id="277" r:id="rId7"/>
    <p:sldId id="278" r:id="rId8"/>
    <p:sldId id="274" r:id="rId9"/>
    <p:sldId id="275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10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2579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90#not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90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90#no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react-the-complete-guide-incl-redux/learn/lecture/8125782#no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177 Axios </a:t>
            </a:r>
            <a:r>
              <a:rPr lang="en-US" altLang="zh-TW" sz="4800" b="1" dirty="0" err="1">
                <a:solidFill>
                  <a:srgbClr val="FFFF00"/>
                </a:solidFill>
              </a:rPr>
              <a:t>Wrapup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177 Axios </a:t>
            </a:r>
            <a:r>
              <a:rPr lang="en-US" altLang="zh-TW" sz="4400" b="1" dirty="0" err="1">
                <a:solidFill>
                  <a:srgbClr val="FFFF00"/>
                </a:solidFill>
              </a:rPr>
              <a:t>Wrapup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136904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Axios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Wrapup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We discussed the HTTP request. The Ajax request is best by using a package of  </a:t>
            </a:r>
            <a:r>
              <a:rPr lang="en-US" altLang="zh-TW" sz="1800" b="1" dirty="0" err="1">
                <a:solidFill>
                  <a:srgbClr val="29303B"/>
                </a:solidFill>
              </a:rPr>
              <a:t>axios</a:t>
            </a:r>
            <a:r>
              <a:rPr lang="en-US" altLang="zh-TW" sz="1800" b="1" dirty="0">
                <a:solidFill>
                  <a:srgbClr val="29303B"/>
                </a:solidFill>
              </a:rPr>
              <a:t> from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We can use global interceptor and split into configuration instead of individually catch from the each module.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177.1 Catch Error Locally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00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DB9D4E-2E2B-43EF-9B0D-FC0274E0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37" y="1778324"/>
            <a:ext cx="4914900" cy="4657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177.1 Add Interceptor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8136905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can catch error locally for each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axios</a:t>
            </a:r>
            <a:r>
              <a:rPr lang="en-US" sz="1800" b="1" dirty="0">
                <a:solidFill>
                  <a:srgbClr val="29303B"/>
                </a:solidFill>
              </a:rPr>
              <a:t> as below.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https://www.udemy.com/course/react-the-complete-guide-incl-redux/learn/lecture/8125790#notes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A06B91-D530-4F35-A97B-BF62AC201D9F}"/>
              </a:ext>
            </a:extLst>
          </p:cNvPr>
          <p:cNvSpPr/>
          <p:nvPr/>
        </p:nvSpPr>
        <p:spPr>
          <a:xfrm>
            <a:off x="3347864" y="5437560"/>
            <a:ext cx="2808312" cy="799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177.2 Globally Interceptors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647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D31F1E-EAD8-4FC8-A0F1-8EEE23E9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436" y="1310263"/>
            <a:ext cx="4625528" cy="51930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177.1 Globally Interceptor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3528393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can use Globally interceptor.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This is especially helpful for some </a:t>
            </a:r>
            <a:r>
              <a:rPr lang="en-US" sz="1800" b="1" dirty="0">
                <a:solidFill>
                  <a:srgbClr val="C00000"/>
                </a:solidFill>
              </a:rPr>
              <a:t>common headers </a:t>
            </a:r>
            <a:r>
              <a:rPr lang="en-US" sz="1800" b="1" dirty="0">
                <a:solidFill>
                  <a:srgbClr val="29303B"/>
                </a:solidFill>
              </a:rPr>
              <a:t>like </a:t>
            </a:r>
            <a:r>
              <a:rPr lang="en-US" sz="1800" b="1" dirty="0">
                <a:solidFill>
                  <a:srgbClr val="C00000"/>
                </a:solidFill>
              </a:rPr>
              <a:t>authorization header</a:t>
            </a:r>
            <a:r>
              <a:rPr lang="en-US" sz="1800" b="1" dirty="0">
                <a:solidFill>
                  <a:srgbClr val="29303B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Index.js </a:t>
            </a:r>
            <a:r>
              <a:rPr lang="en-US" sz="1800" b="1" dirty="0">
                <a:solidFill>
                  <a:srgbClr val="29303B"/>
                </a:solidFill>
              </a:rPr>
              <a:t>is the most global file in our React 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These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axios.interceptors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are not only in index.js but also in all the files in this react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It will effects all the request and response in all the React Files.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https://www.udemy.com/course/react-the-complete-guide-incl-redux/learn/lecture/8125790#notes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A06B91-D530-4F35-A97B-BF62AC201D9F}"/>
              </a:ext>
            </a:extLst>
          </p:cNvPr>
          <p:cNvSpPr/>
          <p:nvPr/>
        </p:nvSpPr>
        <p:spPr>
          <a:xfrm>
            <a:off x="4716015" y="2757532"/>
            <a:ext cx="4032449" cy="3191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7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E5E3A7-36A1-40FD-8FA8-6BDBA65E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90" y="1268760"/>
            <a:ext cx="4959620" cy="36814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177.1 Globally Interceptor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3528393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Since we defined the global URL: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axios.defaults.baseURL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'https://jsonplaceholder.typicode.com'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can use “/posts” instead of ‘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https://jsonplaceholder.typicode.com/posts’.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https://www.udemy.com/course/react-the-complete-guide-incl-redux/learn/lecture/8125790#notes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A06B91-D530-4F35-A97B-BF62AC201D9F}"/>
              </a:ext>
            </a:extLst>
          </p:cNvPr>
          <p:cNvSpPr/>
          <p:nvPr/>
        </p:nvSpPr>
        <p:spPr>
          <a:xfrm>
            <a:off x="4932040" y="2882107"/>
            <a:ext cx="4032449" cy="2588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54C030-2BF1-4601-8679-1674ECC46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03" y="3894577"/>
            <a:ext cx="3533775" cy="2647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8AAD53-5C93-405E-8F4F-80B905CB5C53}"/>
              </a:ext>
            </a:extLst>
          </p:cNvPr>
          <p:cNvSpPr/>
          <p:nvPr/>
        </p:nvSpPr>
        <p:spPr>
          <a:xfrm>
            <a:off x="1269139" y="5539789"/>
            <a:ext cx="2438765" cy="2588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7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177.2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16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651247D-9E6F-47A7-ACB2-C9FB1771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261" y="2856650"/>
            <a:ext cx="4113837" cy="29621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44AAAF-A88A-4585-9562-02DB8139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106900"/>
            <a:ext cx="4206497" cy="38496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Verify: Change “posts” to “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postsss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”, the error will be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catched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https://www.udemy.com/course/react-the-complete-guide-incl-redux/learn/lecture/8125796#notes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E727C-73A4-4534-BEDA-267A2D1E2AF7}"/>
              </a:ext>
            </a:extLst>
          </p:cNvPr>
          <p:cNvSpPr/>
          <p:nvPr/>
        </p:nvSpPr>
        <p:spPr>
          <a:xfrm>
            <a:off x="1331640" y="3315014"/>
            <a:ext cx="1583410" cy="3855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5FC25-A8BD-462C-9467-B2F2CD2FD72B}"/>
              </a:ext>
            </a:extLst>
          </p:cNvPr>
          <p:cNvSpPr/>
          <p:nvPr/>
        </p:nvSpPr>
        <p:spPr>
          <a:xfrm>
            <a:off x="6553200" y="4034038"/>
            <a:ext cx="2346898" cy="1818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296393-3A48-4EE0-9B20-BD59E1906FE3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2915050" y="3507807"/>
            <a:ext cx="3638150" cy="14353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3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322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Office 佈景主題</vt:lpstr>
      <vt:lpstr>177 Axios Wrapup</vt:lpstr>
      <vt:lpstr>177 Axios Wrapup</vt:lpstr>
      <vt:lpstr>177.1 Catch Error Locally</vt:lpstr>
      <vt:lpstr>177.1 Add Interceptor</vt:lpstr>
      <vt:lpstr>177.2 Globally Interceptors</vt:lpstr>
      <vt:lpstr>177.1 Globally Interceptor</vt:lpstr>
      <vt:lpstr>177.1 Globally Interceptor</vt:lpstr>
      <vt:lpstr>177.2 Verify</vt:lpstr>
      <vt:lpstr>177.2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1756</cp:revision>
  <dcterms:created xsi:type="dcterms:W3CDTF">2018-09-28T16:40:41Z</dcterms:created>
  <dcterms:modified xsi:type="dcterms:W3CDTF">2020-07-08T20:51:59Z</dcterms:modified>
</cp:coreProperties>
</file>