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71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99626" autoAdjust="0"/>
  </p:normalViewPr>
  <p:slideViewPr>
    <p:cSldViewPr>
      <p:cViewPr varScale="1">
        <p:scale>
          <a:sx n="90" d="100"/>
          <a:sy n="90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900_React_Proj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900_React_Proj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900_React_Proj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900_React_Proj" TargetMode="External"/><Relationship Id="rId7" Type="http://schemas.openxmlformats.org/officeDocument/2006/relationships/hyperlink" Target="https://github.com/peterhchen/900_Angular_Proj" TargetMode="External"/><Relationship Id="rId2" Type="http://schemas.openxmlformats.org/officeDocument/2006/relationships/hyperlink" Target="https://github.com/peterhchen/800-React-Hoo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terhchen/900_Angular_Django" TargetMode="External"/><Relationship Id="rId5" Type="http://schemas.openxmlformats.org/officeDocument/2006/relationships/hyperlink" Target="https://github.com/peterhchen/800_Angular" TargetMode="External"/><Relationship Id="rId4" Type="http://schemas.openxmlformats.org/officeDocument/2006/relationships/hyperlink" Target="https://github.com/peterhchen/900_React_Djang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 React Syllabus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129" y="3768495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Course Description: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a front-end library developed by Facebook.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used for handling the view layer for web and mobile apps.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allows us to create reusable UI components. 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currently one of the most popular JavaScript libraries and has a strong foundation and large community behind it.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https://github.com/peterhchen/900_React_Proj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React/Angular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184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Syllabus: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1: Setup/Functional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2: Props/State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3: Event Handler/Conditional Render/List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4: Index Key/CSS/Form/Component Lifecyle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5: Fragment/Pure/memo/refs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6: HOC and  Redner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7: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8: Router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9: Http/Axios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10</a:t>
            </a:r>
            <a:r>
              <a:rPr lang="en-US" sz="1800" b="1">
                <a:solidFill>
                  <a:schemeClr val="tx1"/>
                </a:solidFill>
              </a:rPr>
              <a:t>: Redux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11: Hook 1: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12: Hook 2: </a:t>
            </a:r>
            <a:r>
              <a:rPr lang="en-US" sz="1800" b="1" dirty="0" err="1">
                <a:solidFill>
                  <a:schemeClr val="tx1"/>
                </a:solidFill>
              </a:rPr>
              <a:t>useEffect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13: Hook 3: </a:t>
            </a:r>
            <a:r>
              <a:rPr lang="en-US" sz="1800" b="1" dirty="0" err="1">
                <a:solidFill>
                  <a:schemeClr val="tx1"/>
                </a:solidFill>
              </a:rPr>
              <a:t>useData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14: Hook 4: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useReducerMultiple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15: Hook 5: </a:t>
            </a:r>
            <a:r>
              <a:rPr lang="en-US" sz="1800" b="1" dirty="0" err="1">
                <a:solidFill>
                  <a:schemeClr val="tx1"/>
                </a:solidFill>
              </a:rPr>
              <a:t>useReducer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https://github.com/peterhchen/900_React_Proj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React/Angular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256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Syllabus: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1 - Ch 6: Assignment 1: Setup/Functional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7 - Ch 12: Assignment 2: Props/State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13 - Ch 16: Assignment 3: Event Handler/Conditional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17 - Ch 21: Assignment 4: List/Index Key/CSS/Form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22 - Ch 24: Assignment 5: Component Mount/Update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25 - Ch 30: Assignment 6: Fragment/Pure/memo/refs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33 - Ch 35: Assignment 7: HOC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36 - Ch 37: Assignment 8: Redner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38 - Ch 40: Assignment 9: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41 - Ch 43: Assignment 10: Http/Axios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44 - Ch 48: Assignment 11: Hook 1: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49 - Ch 54: Assignment 12: Hook 2: </a:t>
            </a:r>
            <a:r>
              <a:rPr lang="en-US" sz="1800" b="1" dirty="0" err="1">
                <a:solidFill>
                  <a:schemeClr val="tx1"/>
                </a:solidFill>
              </a:rPr>
              <a:t>useEffect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55 - Ch 60: Assignment 13: Hook 3: </a:t>
            </a:r>
            <a:r>
              <a:rPr lang="en-US" sz="1800" b="1" dirty="0" err="1">
                <a:solidFill>
                  <a:schemeClr val="tx1"/>
                </a:solidFill>
              </a:rPr>
              <a:t>useData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61 - Ch 64: Assignment 14: Hook 4: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useReducerMultiple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 65 - Ch 68: Assignment 15: Hook 5: </a:t>
            </a:r>
            <a:r>
              <a:rPr lang="en-US" sz="1800" b="1">
                <a:solidFill>
                  <a:schemeClr val="tx1"/>
                </a:solidFill>
              </a:rPr>
              <a:t>useReducer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https://github.com/peterhchen/900_React_Proj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0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50155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References: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2"/>
              </a:rPr>
              <a:t>https://github.com/peterhchen/800-React-Hook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https://github.com/peterhchen/900_React_Proj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4"/>
              </a:rPr>
              <a:t>https://github.com/peterhchen/900_React_Django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5"/>
              </a:rPr>
              <a:t>https://github.com/peterhchen/800_Angular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6"/>
              </a:rPr>
              <a:t>https://github.com/peterhchen/900_Angular_Django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7"/>
              </a:rPr>
              <a:t>https://github.com/peterhchen/900_Angular_Proj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Textbooks: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Amazon Ember"/>
              </a:rPr>
              <a:t>Learn React Hooks: Build and refactor modern React.js applications using </a:t>
            </a:r>
            <a:r>
              <a:rPr lang="en-US" sz="1800" b="0" i="0">
                <a:solidFill>
                  <a:srgbClr val="111111"/>
                </a:solidFill>
                <a:effectLst/>
                <a:latin typeface="Amazon Ember"/>
              </a:rPr>
              <a:t>Hooks, </a:t>
            </a:r>
            <a:r>
              <a:rPr lang="en-US" sz="1800" b="1" i="0">
                <a:solidFill>
                  <a:srgbClr val="555555"/>
                </a:solidFill>
                <a:effectLst/>
                <a:latin typeface="Amazon Ember"/>
              </a:rPr>
              <a:t>October </a:t>
            </a:r>
            <a:r>
              <a:rPr lang="en-US" sz="1800" b="1" i="0" dirty="0">
                <a:solidFill>
                  <a:srgbClr val="555555"/>
                </a:solidFill>
                <a:effectLst/>
                <a:latin typeface="Amazon Ember"/>
              </a:rPr>
              <a:t>18</a:t>
            </a:r>
            <a:r>
              <a:rPr lang="en-US" sz="1800" b="1" i="0">
                <a:solidFill>
                  <a:srgbClr val="555555"/>
                </a:solidFill>
                <a:effectLst/>
                <a:latin typeface="Amazon Ember"/>
              </a:rPr>
              <a:t>, 2019</a:t>
            </a:r>
            <a:r>
              <a:rPr lang="en-US" sz="1800" b="1">
                <a:solidFill>
                  <a:srgbClr val="111111"/>
                </a:solidFill>
                <a:latin typeface="Amazon Ember"/>
              </a:rPr>
              <a:t>,</a:t>
            </a:r>
            <a:r>
              <a:rPr lang="en-US" sz="1800" b="1" dirty="0">
                <a:solidFill>
                  <a:srgbClr val="111111"/>
                </a:solidFill>
                <a:latin typeface="Amazon Ember"/>
              </a:rPr>
              <a:t> </a:t>
            </a:r>
            <a:r>
              <a:rPr lang="en-US" sz="1800" b="0" i="0">
                <a:solidFill>
                  <a:srgbClr val="111111"/>
                </a:solidFill>
                <a:effectLst/>
                <a:latin typeface="Amazon Ember"/>
              </a:rPr>
              <a:t>Daniel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Amazon Ember"/>
              </a:rPr>
              <a:t>Bugl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mazon Ember"/>
              </a:rPr>
              <a:t> 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7"/>
              </a:rPr>
              <a:t>https://github.com/peterhchen/900_Angular_Proj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6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564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Wingdings</vt:lpstr>
      <vt:lpstr>Office 佈景主題</vt:lpstr>
      <vt:lpstr>00 React Syllabus</vt:lpstr>
      <vt:lpstr>00 React Syllabus</vt:lpstr>
      <vt:lpstr>00 React/Angular Syllabus</vt:lpstr>
      <vt:lpstr>00 React/Angular Syllabus</vt:lpstr>
      <vt:lpstr>00 React Syllabus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1670</cp:revision>
  <dcterms:created xsi:type="dcterms:W3CDTF">2018-09-28T16:40:41Z</dcterms:created>
  <dcterms:modified xsi:type="dcterms:W3CDTF">2020-09-29T01:15:22Z</dcterms:modified>
</cp:coreProperties>
</file>