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6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7" autoAdjust="0"/>
    <p:restoredTop sz="99626" autoAdjust="0"/>
  </p:normalViewPr>
  <p:slideViewPr>
    <p:cSldViewPr>
      <p:cViewPr varScale="1">
        <p:scale>
          <a:sx n="90" d="100"/>
          <a:sy n="90" d="100"/>
        </p:scale>
        <p:origin x="2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900_React_Proj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900_React_Proj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hchen/900_React_Proj" TargetMode="External"/><Relationship Id="rId7" Type="http://schemas.openxmlformats.org/officeDocument/2006/relationships/hyperlink" Target="https://github.com/peterhchen/900_Angular_Proj" TargetMode="External"/><Relationship Id="rId2" Type="http://schemas.openxmlformats.org/officeDocument/2006/relationships/hyperlink" Target="https://github.com/peterhchen/800-React-Hoo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terhchen/900_Angular_Django" TargetMode="External"/><Relationship Id="rId5" Type="http://schemas.openxmlformats.org/officeDocument/2006/relationships/hyperlink" Target="https://github.com/peterhchen/800_Angular" TargetMode="External"/><Relationship Id="rId4" Type="http://schemas.openxmlformats.org/officeDocument/2006/relationships/hyperlink" Target="https://github.com/peterhchen/900_React_Djang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 React Syllabus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129" y="3768495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React Syllabus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16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Course Description: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is a front-end library developed by Facebook.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is used for handling the view layer for web and mobile apps.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allows us to create reusable UI components. </a:t>
            </a:r>
            <a:endParaRPr lang="en-US" sz="1800" b="1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React is currently one of the most popular JavaScript libraries and has a strong foundation and large community behind it.</a:t>
            </a: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https://github.com/peterhchen/900_React_Proj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React/Angular Syllabus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51845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React Syllabus: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1: Setup/Functional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2: Props/State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3: Event Handler/Conditional Render/List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4: Index Key/CSS/Form/Component Lifecyle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5: Fragment/Pure/memo/refs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6: HOC, Redner Property, and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7: Router and Http/Axios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8: Redux 1: Reducer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9: Redux 2: </a:t>
            </a:r>
            <a:r>
              <a:rPr lang="en-US" sz="1800" b="1" dirty="0" err="1">
                <a:solidFill>
                  <a:schemeClr val="tx1"/>
                </a:solidFill>
              </a:rPr>
              <a:t>Thunk</a:t>
            </a:r>
            <a:r>
              <a:rPr lang="en-US" sz="1800" b="1" dirty="0">
                <a:solidFill>
                  <a:schemeClr val="tx1"/>
                </a:solidFill>
              </a:rPr>
              <a:t> and Store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10: Redux 3: </a:t>
            </a:r>
            <a:r>
              <a:rPr lang="en-US" sz="1800" b="1">
                <a:solidFill>
                  <a:schemeClr val="tx1"/>
                </a:solidFill>
              </a:rPr>
              <a:t>Dispacth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11: Hook 1: </a:t>
            </a:r>
            <a:r>
              <a:rPr lang="en-US" sz="1800" b="1" dirty="0" err="1">
                <a:solidFill>
                  <a:schemeClr val="tx1"/>
                </a:solidFill>
              </a:rPr>
              <a:t>useState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12: Hook 2: </a:t>
            </a:r>
            <a:r>
              <a:rPr lang="en-US" sz="1800" b="1" dirty="0" err="1">
                <a:solidFill>
                  <a:schemeClr val="tx1"/>
                </a:solidFill>
              </a:rPr>
              <a:t>useEffect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13: Hook 3: </a:t>
            </a:r>
            <a:r>
              <a:rPr lang="en-US" sz="1800" b="1" dirty="0" err="1">
                <a:solidFill>
                  <a:schemeClr val="tx1"/>
                </a:solidFill>
              </a:rPr>
              <a:t>useData</a:t>
            </a:r>
            <a:r>
              <a:rPr lang="en-US" sz="1800" b="1" dirty="0">
                <a:solidFill>
                  <a:schemeClr val="tx1"/>
                </a:solidFill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14: Hook 4: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useReducerMultiple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Section 15: Hook 5: </a:t>
            </a:r>
            <a:r>
              <a:rPr lang="en-US" sz="1800" b="1" dirty="0" err="1">
                <a:solidFill>
                  <a:schemeClr val="tx1"/>
                </a:solidFill>
              </a:rPr>
              <a:t>useReducer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useContext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useState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https://github.com/peterhchen/900_React_Proj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React Syllabus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50155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References: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2"/>
              </a:rPr>
              <a:t>https://github.com/peterhchen/800-React-Hook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3"/>
              </a:rPr>
              <a:t>https://github.com/peterhchen/900_React_Proj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4"/>
              </a:rPr>
              <a:t>https://github.com/peterhchen/900_React_Django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5"/>
              </a:rPr>
              <a:t>https://github.com/peterhchen/800_Angular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6"/>
              </a:rPr>
              <a:t>https://github.com/peterhchen/900_Angular_Django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  <a:hlinkClick r:id="rId7"/>
              </a:rPr>
              <a:t>https://github.com/peterhchen/900_Angular_Proj</a:t>
            </a:r>
            <a:endParaRPr lang="en-US" sz="1800" b="1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effectLst/>
              </a:rPr>
              <a:t>Textbooks: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Amazon Ember"/>
              </a:rPr>
              <a:t>Learn React Hooks: Build and refactor modern React.js applications using </a:t>
            </a:r>
            <a:r>
              <a:rPr lang="en-US" sz="1800" b="0" i="0">
                <a:solidFill>
                  <a:srgbClr val="111111"/>
                </a:solidFill>
                <a:effectLst/>
                <a:latin typeface="Amazon Ember"/>
              </a:rPr>
              <a:t>Hooks, </a:t>
            </a:r>
            <a:r>
              <a:rPr lang="en-US" sz="1800" b="1" i="0">
                <a:solidFill>
                  <a:srgbClr val="555555"/>
                </a:solidFill>
                <a:effectLst/>
                <a:latin typeface="Amazon Ember"/>
              </a:rPr>
              <a:t>October </a:t>
            </a:r>
            <a:r>
              <a:rPr lang="en-US" sz="1800" b="1" i="0" dirty="0">
                <a:solidFill>
                  <a:srgbClr val="555555"/>
                </a:solidFill>
                <a:effectLst/>
                <a:latin typeface="Amazon Ember"/>
              </a:rPr>
              <a:t>18</a:t>
            </a:r>
            <a:r>
              <a:rPr lang="en-US" sz="1800" b="1" i="0">
                <a:solidFill>
                  <a:srgbClr val="555555"/>
                </a:solidFill>
                <a:effectLst/>
                <a:latin typeface="Amazon Ember"/>
              </a:rPr>
              <a:t>, 2019</a:t>
            </a:r>
            <a:r>
              <a:rPr lang="en-US" sz="1800" b="1">
                <a:solidFill>
                  <a:srgbClr val="111111"/>
                </a:solidFill>
                <a:latin typeface="Amazon Ember"/>
              </a:rPr>
              <a:t>,</a:t>
            </a:r>
            <a:r>
              <a:rPr lang="en-US" sz="1800" b="1" dirty="0">
                <a:solidFill>
                  <a:srgbClr val="111111"/>
                </a:solidFill>
                <a:latin typeface="Amazon Ember"/>
              </a:rPr>
              <a:t> </a:t>
            </a:r>
            <a:r>
              <a:rPr lang="en-US" sz="1800" b="0" i="0">
                <a:solidFill>
                  <a:srgbClr val="111111"/>
                </a:solidFill>
                <a:effectLst/>
                <a:latin typeface="Amazon Ember"/>
              </a:rPr>
              <a:t>Daniel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Amazon Ember"/>
              </a:rPr>
              <a:t>Bugl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Amazon Ember"/>
              </a:rPr>
              <a:t> </a:t>
            </a:r>
            <a:endParaRPr lang="en-US" sz="18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7"/>
              </a:rPr>
              <a:t>https://github.com/peterhchen/900_Angular_Proj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96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356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Wingdings</vt:lpstr>
      <vt:lpstr>Office 佈景主題</vt:lpstr>
      <vt:lpstr>00 React Syllabus</vt:lpstr>
      <vt:lpstr>00 React Syllabus</vt:lpstr>
      <vt:lpstr>00 React/Angular Syllabus</vt:lpstr>
      <vt:lpstr>00 React Syllabus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1674</cp:revision>
  <dcterms:created xsi:type="dcterms:W3CDTF">2018-09-28T16:40:41Z</dcterms:created>
  <dcterms:modified xsi:type="dcterms:W3CDTF">2020-09-29T22:22:30Z</dcterms:modified>
</cp:coreProperties>
</file>