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1" r:id="rId4"/>
    <p:sldId id="262" r:id="rId5"/>
    <p:sldId id="275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4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load_data/csv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load_data/csv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nsorflow.org/tutorials/load_data/cs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Load CSV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2BE00C-756C-4F7A-AF5C-0F100050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3" y="2582900"/>
            <a:ext cx="562927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Load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CSV 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If the file you are working with does not contain the column names in the first line, pass them in a list of strings to the </a:t>
            </a:r>
            <a:r>
              <a:rPr lang="en-US" altLang="en-US" sz="1800" dirty="0" err="1">
                <a:solidFill>
                  <a:schemeClr val="tx1"/>
                </a:solidFill>
              </a:rPr>
              <a:t>column_names</a:t>
            </a:r>
            <a:r>
              <a:rPr lang="en-US" altLang="en-US" sz="1800" dirty="0">
                <a:solidFill>
                  <a:schemeClr val="tx1"/>
                </a:solidFill>
              </a:rPr>
              <a:t> argument in the </a:t>
            </a:r>
            <a:r>
              <a:rPr lang="en-US" altLang="en-US" sz="1800" dirty="0" err="1">
                <a:solidFill>
                  <a:schemeClr val="tx1"/>
                </a:solidFill>
              </a:rPr>
              <a:t>make_csv_dataset</a:t>
            </a:r>
            <a:r>
              <a:rPr lang="en-US" altLang="en-US" sz="1800" dirty="0">
                <a:solidFill>
                  <a:schemeClr val="tx1"/>
                </a:solidFill>
              </a:rPr>
              <a:t> function. 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05770-D94F-4CB7-A196-9EA3121ADECD}"/>
              </a:ext>
            </a:extLst>
          </p:cNvPr>
          <p:cNvSpPr/>
          <p:nvPr/>
        </p:nvSpPr>
        <p:spPr>
          <a:xfrm>
            <a:off x="2339752" y="2545280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20C35-ACA0-4D25-B37F-2E31DE40A4C8}"/>
              </a:ext>
            </a:extLst>
          </p:cNvPr>
          <p:cNvSpPr/>
          <p:nvPr/>
        </p:nvSpPr>
        <p:spPr>
          <a:xfrm>
            <a:off x="3860354" y="1608994"/>
            <a:ext cx="3447950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FA189B-2347-412E-8F78-29665794DEEC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flipH="1">
            <a:off x="2807804" y="1969033"/>
            <a:ext cx="2776525" cy="5762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C250821-C94D-43A2-85CD-6DC6F3879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83" y="3452812"/>
            <a:ext cx="7620000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335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2575B-57AE-485E-A314-F7913923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30" y="3012117"/>
            <a:ext cx="5924550" cy="942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Load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Select 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</a:rPr>
              <a:t>This example is going to use all the available columns.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</a:rPr>
              <a:t>If you need to omit some columns from the dataset, create a list of just the columns you plan to use, and pass it into the (optional) </a:t>
            </a:r>
            <a:r>
              <a:rPr lang="en-US" altLang="en-US" sz="1800" dirty="0" err="1">
                <a:solidFill>
                  <a:srgbClr val="37474F"/>
                </a:solidFill>
              </a:rPr>
              <a:t>select_columns</a:t>
            </a:r>
            <a:r>
              <a:rPr lang="en-US" altLang="en-US" sz="1800" dirty="0">
                <a:solidFill>
                  <a:srgbClr val="202124"/>
                </a:solidFill>
              </a:rPr>
              <a:t> argument of the constructor.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D7C794-5D53-43FD-ABB0-51F639ECF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080" y="4124994"/>
            <a:ext cx="5657850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092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Data Preprocessing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Data Preprocessing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 Preprocessing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A CSV file can contain a variety of data types.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Typically you want to convert from those mixed types to a fixed length vector before feeding the data into your model.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TensorFlow has a built-in system for describing common input conversions: </a:t>
            </a:r>
            <a:r>
              <a:rPr lang="en-US" altLang="en-US" sz="1800" dirty="0" err="1">
                <a:solidFill>
                  <a:srgbClr val="37474F"/>
                </a:solidFill>
                <a:latin typeface="+mj-lt"/>
              </a:rPr>
              <a:t>tf.feature_column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You can preprocess your data using any tool you like (like </a:t>
            </a:r>
            <a:r>
              <a:rPr lang="en-US" altLang="en-US" sz="1800" dirty="0" err="1">
                <a:solidFill>
                  <a:srgbClr val="1A73E8"/>
                </a:solidFill>
                <a:latin typeface="+mj-lt"/>
                <a:hlinkClick r:id="rId2"/>
              </a:rPr>
              <a:t>nltk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 or </a:t>
            </a:r>
            <a:r>
              <a:rPr lang="en-US" altLang="en-US" sz="1800" dirty="0" err="1">
                <a:solidFill>
                  <a:srgbClr val="1A73E8"/>
                </a:solidFill>
                <a:latin typeface="+mj-lt"/>
                <a:hlinkClick r:id="rId3"/>
              </a:rPr>
              <a:t>sklearn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), and just pass the processed output to TensorFlow.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The primary advantage of doing the preprocessing inside your model is that when you export the model it includes the preprocessing.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This way you can pass the raw data directly to your model.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39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Data Preprocessing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Continuous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your data is already in an appropriate numeric format, you can pack the data into a vector before passing it off to the model: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DCBF7-34BF-4223-BF5E-A2EACA724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019520"/>
            <a:ext cx="5915025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48B1D-03A4-40E2-B842-D43B08143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65" y="2395721"/>
            <a:ext cx="6848475" cy="1504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911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Data Preprocessing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07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Continuous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Here's a simple function that will pack together all the columns: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A110B-EF21-41C9-90C0-6484EB6A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18" y="2420888"/>
            <a:ext cx="47720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FFE1027D-8E1A-402A-A93E-B483A1F30235}"/>
              </a:ext>
            </a:extLst>
          </p:cNvPr>
          <p:cNvSpPr txBox="1">
            <a:spLocks/>
          </p:cNvSpPr>
          <p:nvPr/>
        </p:nvSpPr>
        <p:spPr>
          <a:xfrm>
            <a:off x="467544" y="3501009"/>
            <a:ext cx="3240360" cy="62309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pack() to each element of the dataset.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82DAEB39-E388-41FC-BAF4-9DEF09D1B274}"/>
              </a:ext>
            </a:extLst>
          </p:cNvPr>
          <p:cNvSpPr txBox="1">
            <a:spLocks/>
          </p:cNvSpPr>
          <p:nvPr/>
        </p:nvSpPr>
        <p:spPr>
          <a:xfrm>
            <a:off x="452557" y="2499642"/>
            <a:ext cx="3255347" cy="8573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pack() is a simple function that will pack together all the columns: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439D2-1D5E-4A0A-A486-C6DB5D530307}"/>
              </a:ext>
            </a:extLst>
          </p:cNvPr>
          <p:cNvSpPr/>
          <p:nvPr/>
        </p:nvSpPr>
        <p:spPr>
          <a:xfrm>
            <a:off x="4283968" y="2649735"/>
            <a:ext cx="4402832" cy="4192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6E571-14B6-4C89-B206-DC8941EE5608}"/>
              </a:ext>
            </a:extLst>
          </p:cNvPr>
          <p:cNvSpPr/>
          <p:nvPr/>
        </p:nvSpPr>
        <p:spPr>
          <a:xfrm>
            <a:off x="4279325" y="3068960"/>
            <a:ext cx="4402832" cy="4192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BFDC35-E804-48D9-88E7-FC55F04C2ED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707904" y="2859348"/>
            <a:ext cx="576064" cy="689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8BAE-36EC-429D-962B-7B11F92EA3B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707904" y="3278573"/>
            <a:ext cx="571421" cy="533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07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Data Preprocessing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07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Continuous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Pint one row of dataset: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A110B-EF21-41C9-90C0-6484EB6A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20033"/>
            <a:ext cx="47720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A6E571-14B6-4C89-B206-DC8941EE5608}"/>
              </a:ext>
            </a:extLst>
          </p:cNvPr>
          <p:cNvSpPr/>
          <p:nvPr/>
        </p:nvSpPr>
        <p:spPr>
          <a:xfrm>
            <a:off x="905320" y="3212976"/>
            <a:ext cx="3522664" cy="1027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8BAE-36EC-429D-962B-7B11F92EA3BB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4427984" y="3088799"/>
            <a:ext cx="1387173" cy="6381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4AADB11-556D-4B50-8D11-F4ABDD13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157" y="2450624"/>
            <a:ext cx="2924175" cy="1276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3A8DDA-5D48-4035-BDB2-D26652EC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972" y="4313969"/>
            <a:ext cx="5175849" cy="22249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4D9F15-A066-43EE-84ED-6C386C31B12E}"/>
              </a:ext>
            </a:extLst>
          </p:cNvPr>
          <p:cNvSpPr/>
          <p:nvPr/>
        </p:nvSpPr>
        <p:spPr>
          <a:xfrm>
            <a:off x="829468" y="4305919"/>
            <a:ext cx="2133600" cy="4192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C40CC-5C76-4421-B96E-3C63451DF140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2963068" y="4515532"/>
            <a:ext cx="839904" cy="910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0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Load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Load CSV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How to Load CSV Data a file into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tf.data.Dataset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Titanic data for training and prediction based on features (sex, class, deck, embark town, and alone).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3FA2A1-0DF9-4EE6-8E6C-D2587E31E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1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Setup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81309-63C4-4F9C-A822-049F28DE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804987"/>
            <a:ext cx="7210425" cy="3248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6646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Data: train.csv, eval.csv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51E0D0-8A46-4525-A8E9-9D596D9B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37" y="1704018"/>
            <a:ext cx="5859051" cy="22138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198D3-8B14-4F3E-9F63-C0E5FF758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900" y="4102941"/>
            <a:ext cx="5945162" cy="22138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031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Load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Load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30346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Load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EF768-CAD8-4AF5-8C37-36752738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924" y="1268760"/>
            <a:ext cx="5258396" cy="49435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8B204E0E-32A1-4914-8631-0A969C987BB9}"/>
              </a:ext>
            </a:extLst>
          </p:cNvPr>
          <p:cNvSpPr txBox="1">
            <a:spLocks/>
          </p:cNvSpPr>
          <p:nvPr/>
        </p:nvSpPr>
        <p:spPr>
          <a:xfrm>
            <a:off x="455140" y="1790432"/>
            <a:ext cx="3034680" cy="37988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item in the dataset is a batch, represented as a tuple of (</a:t>
            </a:r>
            <a:r>
              <a:rPr lang="en-US" sz="1800" i="1" dirty="0">
                <a:solidFill>
                  <a:schemeClr val="tx1"/>
                </a:solidFill>
              </a:rPr>
              <a:t>many examples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i="1" dirty="0">
                <a:solidFill>
                  <a:schemeClr val="tx1"/>
                </a:solidFill>
              </a:rPr>
              <a:t>many labels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from the examples is organized in column-based tensors (rather than row-based tensors), each with as many elements as the batch size (5 in this case).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might help to see this yourself.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3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Load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Load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3E23B-A2BB-492A-AE4B-3628AE415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2815"/>
            <a:ext cx="8251170" cy="37194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883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Load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CSV 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As you can see, the columns in the CSV are named.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dataset constructor will pick these names up automatically.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A666ED-18CC-41D7-9A61-569F2D55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94976"/>
            <a:ext cx="562927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9929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691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10 Load CSV Data</vt:lpstr>
      <vt:lpstr>10 Load CSV Data</vt:lpstr>
      <vt:lpstr>10.1 Setup Data</vt:lpstr>
      <vt:lpstr>10.1 Setup</vt:lpstr>
      <vt:lpstr>10.1 Setup</vt:lpstr>
      <vt:lpstr>10.2 Load Data</vt:lpstr>
      <vt:lpstr>10.2 Load Data</vt:lpstr>
      <vt:lpstr>10.2 Load Data</vt:lpstr>
      <vt:lpstr>10.2 Load Data</vt:lpstr>
      <vt:lpstr>10.2 Load Data</vt:lpstr>
      <vt:lpstr>10.2 Load Data</vt:lpstr>
      <vt:lpstr>10.3 Data Preprocessing</vt:lpstr>
      <vt:lpstr>10.3 Data Preprocessing</vt:lpstr>
      <vt:lpstr>10.3 Data Preprocessing</vt:lpstr>
      <vt:lpstr>10.3 Data Preprocessing</vt:lpstr>
      <vt:lpstr>10.3 Data Preprocessing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545</cp:revision>
  <dcterms:created xsi:type="dcterms:W3CDTF">2018-09-28T16:40:41Z</dcterms:created>
  <dcterms:modified xsi:type="dcterms:W3CDTF">2020-05-13T16:03:15Z</dcterms:modified>
</cp:coreProperties>
</file>