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1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4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load_data/nump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nsorflow.org/tutorials/load_data/csv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Load NumPy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Load NumPy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Load NumPy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How to Load Data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deom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NumPy into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tf.data.Dataset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Load the MNIST Dataset from a .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pnz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file. The source of the NumPy arrays is </a:t>
            </a:r>
            <a:r>
              <a:rPr lang="en-US" sz="1800">
                <a:solidFill>
                  <a:schemeClr val="tx1"/>
                </a:solidFill>
                <a:latin typeface="+mj-lt"/>
              </a:rPr>
              <a:t>not important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https://www.tensorflow.org/tutorials/load_data/numpy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3FA2A1-0DF9-4EE6-8E6C-D2587E31E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0659"/>
            <a:ext cx="0" cy="7385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-190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10.1 Setup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10.1 Setup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Setup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https://www.tensorflow.org/tutorials/load_data/csv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81309-63C4-4F9C-A822-049F28DE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804987"/>
            <a:ext cx="7210425" cy="3248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6646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98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10 Load NumPy Data</vt:lpstr>
      <vt:lpstr>11 Load NumPy Data</vt:lpstr>
      <vt:lpstr>10.1 Setup Data</vt:lpstr>
      <vt:lpstr>10.1 Setup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548</cp:revision>
  <dcterms:created xsi:type="dcterms:W3CDTF">2018-09-28T16:40:41Z</dcterms:created>
  <dcterms:modified xsi:type="dcterms:W3CDTF">2020-05-13T16:10:13Z</dcterms:modified>
</cp:coreProperties>
</file>