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78" r:id="rId4"/>
    <p:sldId id="273" r:id="rId5"/>
    <p:sldId id="271" r:id="rId6"/>
    <p:sldId id="262" r:id="rId7"/>
    <p:sldId id="274" r:id="rId8"/>
    <p:sldId id="275" r:id="rId9"/>
    <p:sldId id="276" r:id="rId10"/>
    <p:sldId id="277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2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nsorflow.org/tutorials/keras/save_and_load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save_and_loa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save_and_loa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/saved_model" TargetMode="External"/><Relationship Id="rId2" Type="http://schemas.openxmlformats.org/officeDocument/2006/relationships/hyperlink" Target="https://www.tensorflow.org/guide/kera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nsorflow.org/tutorials/keras/save_and_load" TargetMode="External"/><Relationship Id="rId4" Type="http://schemas.openxmlformats.org/officeDocument/2006/relationships/hyperlink" Target="https://www.tensorflow.org/guide/eager#object-based_sav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keras/save_and_loa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nsorflow.org/tutorials/keras/save_and_load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Save and Load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Checkup point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63823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Checkup point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https://www.tensorflow.org/tutorials/keras/save_and_load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7564-DE49-4B17-B906-9D2DD776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019" y="1749553"/>
            <a:ext cx="5405983" cy="49178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529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Save and Load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This discussion includes the following 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Setup: Installs and imports, Get an example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Define a Model: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Save Checkpoints during training: Checkpoint callback usage, check point callback option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Save the entire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HDF5 Format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Save Custom Objects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https://www.tensorflow.org/tutorials/keras/save_and_load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3FA2A1-0DF9-4EE6-8E6C-D2587E31E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1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Save and Load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Save and Load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Model progress can be saved during—and after—training.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a model can resume where it left off and avoid long training times.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Saving also means you can share your model and others can recreate your 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publishing research models and techniques, most machine learning practitioners share: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 to create the model, and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trained weights, or parameters, for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Sharing this data helps others understand how the model works and try it themselves with new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https://www.tensorflow.org/tutorials/keras/save_and_load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92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Save and Load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different ways to save TensorFlow models—depending on the API you're using.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discussion uses </a:t>
            </a:r>
            <a:r>
              <a:rPr lang="en-US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tf.keras</a:t>
            </a:r>
            <a:r>
              <a:rPr lang="en-US" sz="1800" dirty="0">
                <a:solidFill>
                  <a:schemeClr val="tx1"/>
                </a:solidFill>
              </a:rPr>
              <a:t>, a high-level API to build and train models in TensorFlow.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other approaches, see the TensorFlow 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Save and Restore</a:t>
            </a:r>
            <a:r>
              <a:rPr lang="en-US" sz="1800" dirty="0">
                <a:solidFill>
                  <a:schemeClr val="tx1"/>
                </a:solidFill>
              </a:rPr>
              <a:t> guide or </a:t>
            </a:r>
            <a:r>
              <a:rPr lang="en-US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Saving in eager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5"/>
              </a:rPr>
              <a:t>https://www.tensorflow.org/tutorials/keras/save_and_load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8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5638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https://www.tensorflow.org/tutorials/keras/save_and_load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DF47C5-2290-4C56-85F4-D094CA525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83" y="1195778"/>
            <a:ext cx="4623089" cy="53431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6646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Checkup point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Checkup point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63823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Checkup point: “ls -l training_1” to see the generated the checkpoint files.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https://www.tensorflow.org/tutorials/keras/save_and_load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7564-DE49-4B17-B906-9D2DD776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019" y="1749553"/>
            <a:ext cx="5405983" cy="49178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563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Checkup point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7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378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9 Save and Load Model</vt:lpstr>
      <vt:lpstr>9 Save and Load Model</vt:lpstr>
      <vt:lpstr>9 Save and Load Model</vt:lpstr>
      <vt:lpstr>9 Save and Load Model</vt:lpstr>
      <vt:lpstr>9.1 Setup</vt:lpstr>
      <vt:lpstr>9.1 Setup</vt:lpstr>
      <vt:lpstr>9.2 Checkup point</vt:lpstr>
      <vt:lpstr>9.2 Checkup point</vt:lpstr>
      <vt:lpstr>9.2 Checkup point</vt:lpstr>
      <vt:lpstr>9.2 Checkup point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492</cp:revision>
  <dcterms:created xsi:type="dcterms:W3CDTF">2018-09-28T16:40:41Z</dcterms:created>
  <dcterms:modified xsi:type="dcterms:W3CDTF">2020-05-12T23:58:12Z</dcterms:modified>
</cp:coreProperties>
</file>