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0" r:id="rId3"/>
    <p:sldId id="261" r:id="rId4"/>
    <p:sldId id="262" r:id="rId5"/>
    <p:sldId id="263" r:id="rId6"/>
    <p:sldId id="274" r:id="rId7"/>
    <p:sldId id="258" r:id="rId8"/>
    <p:sldId id="267" r:id="rId9"/>
    <p:sldId id="266" r:id="rId10"/>
    <p:sldId id="269" r:id="rId11"/>
    <p:sldId id="270" r:id="rId12"/>
    <p:sldId id="271" r:id="rId13"/>
    <p:sldId id="272" r:id="rId14"/>
    <p:sldId id="268" r:id="rId15"/>
    <p:sldId id="264" r:id="rId16"/>
    <p:sldId id="273" r:id="rId17"/>
    <p:sldId id="265" r:id="rId18"/>
    <p:sldId id="259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95" d="100"/>
          <a:sy n="95" d="100"/>
        </p:scale>
        <p:origin x="44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tensorflow.org/api_docs/python/tf/shape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guide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install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ensorflow.org/install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tensorflow.org/install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tensorflow.org/api_docs/python/tf/shape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 Setup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2.1 TensorFlow Basics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0189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Shape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number of rows and columns together define the shape of Tensor.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https://www.tensorflow.org/api_docs/python/tf/shape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https://www.tutorialspoint.com/tensorflow/index.htm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E26548-EB8D-47CB-A2A4-E0A0488600CB}"/>
              </a:ext>
            </a:extLst>
          </p:cNvPr>
          <p:cNvSpPr/>
          <p:nvPr/>
        </p:nvSpPr>
        <p:spPr>
          <a:xfrm>
            <a:off x="6759266" y="3121814"/>
            <a:ext cx="2061205" cy="32345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3B899B-BE9D-436B-AF8B-232792A2E069}"/>
              </a:ext>
            </a:extLst>
          </p:cNvPr>
          <p:cNvSpPr/>
          <p:nvPr/>
        </p:nvSpPr>
        <p:spPr>
          <a:xfrm>
            <a:off x="7011888" y="2485299"/>
            <a:ext cx="1629544" cy="5500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Array: 2 x 2 x 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85A37C-09D3-4544-8495-C7FEB7109988}"/>
              </a:ext>
            </a:extLst>
          </p:cNvPr>
          <p:cNvSpPr/>
          <p:nvPr/>
        </p:nvSpPr>
        <p:spPr>
          <a:xfrm>
            <a:off x="7705328" y="3721791"/>
            <a:ext cx="93610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[1,1,1]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C3A1863-233A-4C39-9C59-9DC7318942BD}"/>
              </a:ext>
            </a:extLst>
          </p:cNvPr>
          <p:cNvSpPr/>
          <p:nvPr/>
        </p:nvSpPr>
        <p:spPr>
          <a:xfrm>
            <a:off x="7680801" y="4289211"/>
            <a:ext cx="985157" cy="292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[2,2,2]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9F0126-472A-495B-A8F7-37EBB7826245}"/>
              </a:ext>
            </a:extLst>
          </p:cNvPr>
          <p:cNvSpPr/>
          <p:nvPr/>
        </p:nvSpPr>
        <p:spPr>
          <a:xfrm>
            <a:off x="7270221" y="3631259"/>
            <a:ext cx="1478244" cy="1041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7AE8F5D-56D7-40AE-9C88-F58700AB8F1A}"/>
              </a:ext>
            </a:extLst>
          </p:cNvPr>
          <p:cNvSpPr/>
          <p:nvPr/>
        </p:nvSpPr>
        <p:spPr>
          <a:xfrm>
            <a:off x="7680801" y="5078133"/>
            <a:ext cx="936104" cy="360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[3,3,3]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2962CFC-BCFE-4357-914A-55CCA1C8B83B}"/>
              </a:ext>
            </a:extLst>
          </p:cNvPr>
          <p:cNvSpPr/>
          <p:nvPr/>
        </p:nvSpPr>
        <p:spPr>
          <a:xfrm>
            <a:off x="7678335" y="5678138"/>
            <a:ext cx="936104" cy="322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[4,4,4]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3173EA-C729-4546-AC45-0A098AE9506C}"/>
              </a:ext>
            </a:extLst>
          </p:cNvPr>
          <p:cNvSpPr/>
          <p:nvPr/>
        </p:nvSpPr>
        <p:spPr>
          <a:xfrm>
            <a:off x="7270221" y="5034374"/>
            <a:ext cx="1478244" cy="1041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EDB15E3-AB8A-4C6A-A280-5FC1FB7F149B}"/>
              </a:ext>
            </a:extLst>
          </p:cNvPr>
          <p:cNvSpPr/>
          <p:nvPr/>
        </p:nvSpPr>
        <p:spPr>
          <a:xfrm>
            <a:off x="6851713" y="4638943"/>
            <a:ext cx="320349" cy="4391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D3D881A-626C-4D85-93F8-E0C35C96FA45}"/>
              </a:ext>
            </a:extLst>
          </p:cNvPr>
          <p:cNvSpPr/>
          <p:nvPr/>
        </p:nvSpPr>
        <p:spPr>
          <a:xfrm>
            <a:off x="7333159" y="3895505"/>
            <a:ext cx="320349" cy="4391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3FB4794-7541-4B67-91A8-B7DB535938A9}"/>
              </a:ext>
            </a:extLst>
          </p:cNvPr>
          <p:cNvSpPr/>
          <p:nvPr/>
        </p:nvSpPr>
        <p:spPr>
          <a:xfrm>
            <a:off x="7867838" y="3162038"/>
            <a:ext cx="320349" cy="4391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0E107F-DF50-499F-A182-6AAF8C034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941" y="2382143"/>
            <a:ext cx="4890368" cy="387981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1" name="副標題 2">
            <a:extLst>
              <a:ext uri="{FF2B5EF4-FFF2-40B4-BE49-F238E27FC236}">
                <a16:creationId xmlns:a16="http://schemas.microsoft.com/office/drawing/2014/main" id="{C03B965B-F940-48BC-9109-3358FF209943}"/>
              </a:ext>
            </a:extLst>
          </p:cNvPr>
          <p:cNvSpPr txBox="1">
            <a:spLocks/>
          </p:cNvSpPr>
          <p:nvPr/>
        </p:nvSpPr>
        <p:spPr>
          <a:xfrm>
            <a:off x="2820684" y="6003808"/>
            <a:ext cx="3835549" cy="53510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1" dirty="0">
                <a:solidFill>
                  <a:schemeClr val="tx1"/>
                </a:solidFill>
              </a:rPr>
              <a:t>Array [2, 2, 3]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1" dirty="0">
                <a:solidFill>
                  <a:schemeClr val="tx1"/>
                </a:solidFill>
              </a:rPr>
              <a:t>Number of row and columns = 3 (= 1 + 1 + 1)</a:t>
            </a:r>
          </a:p>
        </p:txBody>
      </p:sp>
    </p:spTree>
    <p:extLst>
      <p:ext uri="{BB962C8B-B14F-4D97-AF65-F5344CB8AC3E}">
        <p14:creationId xmlns:p14="http://schemas.microsoft.com/office/powerpoint/2010/main" val="3976659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2.1 TensorFlow Basics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6737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Type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Type describes the data type assigned to Tensor’s elements.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user needs to consider the following activities for building a Tensor −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Build an n-dimensional array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Convert the n-dimensional array.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https://www.tutorialspoint.com/tensorflow/index.htm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4098" name="Picture 2" descr="Tensor Data Structure">
            <a:extLst>
              <a:ext uri="{FF2B5EF4-FFF2-40B4-BE49-F238E27FC236}">
                <a16:creationId xmlns:a16="http://schemas.microsoft.com/office/drawing/2014/main" id="{69157914-1756-4580-8864-8454A1A7A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069398"/>
            <a:ext cx="3686175" cy="328612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815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2.1 TensorFlow Basics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7281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Various Dimensions of TensorFlow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TensorFlow includes various dimensions. The dimensions are described in brief below −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One dimensional Tensor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One dimensional tensor is a normal array structure which includes one set of values of the same data type.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Declaration and implementation: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https://www.tutorialspoint.com/tensorflow/index.htm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F4C0071-0549-4EA3-A946-60A9670EA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9CA8DB-F607-4123-A7CF-969D7DA7C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170224"/>
            <a:ext cx="5553075" cy="34194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7483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2.1 TensorFlow Basics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9896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Two dimensional Tensors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Sequence of arrays are used for creating “two dimensional tensors”.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creation of two-dimensional tensors is described below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https://www.tutorialspoint.com/tensorflow/index.htm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F4C0071-0549-4EA3-A946-60A9670EA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57F7A4B-9FC0-4C16-8485-14F46A019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247" y="2420887"/>
            <a:ext cx="5247521" cy="377301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63861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2.1 TensorFlow Basics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9896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Two dimensional Tensors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Sequence of arrays are used for creating “Three dimensional tensors”.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(2, 2, 4)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https://www.tutorialspoint.com/tensorflow/index.htm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F4C0071-0549-4EA3-A946-60A9670EA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419C83-C857-42F8-9EAD-FD6EFB4CB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511512"/>
            <a:ext cx="5596863" cy="406848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88618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2.1 TensorFlow Basics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64324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Tensor Handling and Manipulation (1)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tensor_op.py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https://www.tutorialspoint.com/tensorflow/index.htm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F4C0071-0549-4EA3-A946-60A9670EA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6ED673-D90B-48C8-9855-EC7CB3A0B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2041387"/>
            <a:ext cx="5690570" cy="460665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04444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2.1 TensorFlow Basics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6561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Explanation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have created multidimensional arrays in the above source code.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Now, it is important to understand that we created graph and sessions, which manage the Tensors and generate the appropriate output.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With the help of graph, we have the output specifying the mathematical calculations between Tensors.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https://www.tutorialspoint.com/tensorflow/index.htm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F4C0071-0549-4EA3-A946-60A9670EA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455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2.1 TensorFlow Basics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5760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Tensor Handling and Manipulation (2)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tensorflow</a:t>
            </a:r>
            <a:r>
              <a:rPr lang="en-US" sz="1600" dirty="0">
                <a:solidFill>
                  <a:schemeClr val="tx1"/>
                </a:solidFill>
              </a:rPr>
              <a:t>): python tensor_op.py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https://www.tutorialspoint.com/tensorflow/index.htm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F4C0071-0549-4EA3-A946-60A9670EA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B36664-0906-4B96-959E-23EB25FB4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976174"/>
            <a:ext cx="6156176" cy="456273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32507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Setup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29523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TensorFlow is an open source machine learning framework for all developers.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 is used for implementing </a:t>
            </a:r>
            <a:r>
              <a:rPr lang="en-US" sz="1800" b="1" dirty="0">
                <a:solidFill>
                  <a:srgbClr val="C00000"/>
                </a:solidFill>
              </a:rPr>
              <a:t>machine learning and deep learning </a:t>
            </a:r>
            <a:r>
              <a:rPr lang="en-US" sz="1800" dirty="0">
                <a:solidFill>
                  <a:schemeClr val="tx1"/>
                </a:solidFill>
              </a:rPr>
              <a:t>applications.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To develop and research on fascinating ideas on artificial intelligence, Google team created TensorFlow.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TensorFlow is designed in Python programming language, hence it is considered an easy to understand framework.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Before proceeding with this tutorial, you need to have a basic knowledge of any Python programming language. Knowledge of artificial intelligence concepts will be a plus point.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https://www.tensorflow.org/guide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1222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TensorFlow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28803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TensorFlow 2 focuses on simplicity and ease of use, with updates like eager execution, intuitive higher-level APIs, and flexible model building on any platform.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You can install tensorflow on Windows or use </a:t>
            </a:r>
            <a:r>
              <a:rPr lang="en-US" sz="1800" dirty="0" err="1">
                <a:solidFill>
                  <a:schemeClr val="tx1"/>
                </a:solidFill>
              </a:rPr>
              <a:t>Jupyter</a:t>
            </a:r>
            <a:r>
              <a:rPr lang="en-US" sz="1800" dirty="0">
                <a:solidFill>
                  <a:schemeClr val="tx1"/>
                </a:solidFill>
              </a:rPr>
              <a:t> notebooks and run directly in Google </a:t>
            </a:r>
            <a:r>
              <a:rPr lang="en-US" sz="1800" dirty="0" err="1">
                <a:solidFill>
                  <a:schemeClr val="tx1"/>
                </a:solidFill>
              </a:rPr>
              <a:t>Colab</a:t>
            </a:r>
            <a:r>
              <a:rPr lang="en-US" sz="1800" dirty="0">
                <a:solidFill>
                  <a:schemeClr val="tx1"/>
                </a:solidFill>
              </a:rPr>
              <a:t>—a hosted notebook environment that requires no setup. Click the </a:t>
            </a:r>
            <a:r>
              <a:rPr lang="en-US" sz="1800" i="1" dirty="0">
                <a:solidFill>
                  <a:schemeClr val="tx1"/>
                </a:solidFill>
              </a:rPr>
              <a:t>Run in Google </a:t>
            </a:r>
            <a:r>
              <a:rPr lang="en-US" sz="1800" i="1" dirty="0" err="1">
                <a:solidFill>
                  <a:schemeClr val="tx1"/>
                </a:solidFill>
              </a:rPr>
              <a:t>Colab</a:t>
            </a:r>
            <a:r>
              <a:rPr lang="en-US" sz="1800" dirty="0">
                <a:solidFill>
                  <a:schemeClr val="tx1"/>
                </a:solidFill>
              </a:rPr>
              <a:t> button.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use tensorflow on Windows.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Install python 3.7.x and pip (version &gt; 19.0)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pip install --upgrade pip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pip install tensorflow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https://www.tensorflow.org/install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5761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Setup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28803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TensorFlow 2 focuses on simplicity and ease of use, with updates like eager execution, intuitive higher-level APIs, and flexible model building on any platform.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You can install tensorflow on Windows or use </a:t>
            </a:r>
            <a:r>
              <a:rPr lang="en-US" sz="1800" dirty="0" err="1">
                <a:solidFill>
                  <a:schemeClr val="tx1"/>
                </a:solidFill>
              </a:rPr>
              <a:t>Jupyter</a:t>
            </a:r>
            <a:r>
              <a:rPr lang="en-US" sz="1800" dirty="0">
                <a:solidFill>
                  <a:schemeClr val="tx1"/>
                </a:solidFill>
              </a:rPr>
              <a:t> notebooks and run directly in Google </a:t>
            </a:r>
            <a:r>
              <a:rPr lang="en-US" sz="1800" dirty="0" err="1">
                <a:solidFill>
                  <a:schemeClr val="tx1"/>
                </a:solidFill>
              </a:rPr>
              <a:t>Colab</a:t>
            </a:r>
            <a:r>
              <a:rPr lang="en-US" sz="1800" dirty="0">
                <a:solidFill>
                  <a:schemeClr val="tx1"/>
                </a:solidFill>
              </a:rPr>
              <a:t>—a hosted notebook environment that requires no setup. Click the </a:t>
            </a:r>
            <a:r>
              <a:rPr lang="en-US" sz="1800" i="1" dirty="0">
                <a:solidFill>
                  <a:schemeClr val="tx1"/>
                </a:solidFill>
              </a:rPr>
              <a:t>Run in Google </a:t>
            </a:r>
            <a:r>
              <a:rPr lang="en-US" sz="1800" i="1" dirty="0" err="1">
                <a:solidFill>
                  <a:schemeClr val="tx1"/>
                </a:solidFill>
              </a:rPr>
              <a:t>Colab</a:t>
            </a:r>
            <a:r>
              <a:rPr lang="en-US" sz="1800" dirty="0">
                <a:solidFill>
                  <a:schemeClr val="tx1"/>
                </a:solidFill>
              </a:rPr>
              <a:t> button.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use tensorflow on Windows.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Install python 3.7.x and pip (version &gt; 19.0)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pip install --upgrade pip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pip install tensorflow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https://www.tensorflow.org/install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658A83-5EDD-403A-8194-1C3AE9ECF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4207911"/>
            <a:ext cx="7139136" cy="236022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59592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Setup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36039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Install Python and Tensorflow package dependencies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&gt; pip3 install six </a:t>
            </a:r>
            <a:r>
              <a:rPr lang="en-US" altLang="zh-TW" sz="1800" dirty="0" err="1">
                <a:solidFill>
                  <a:schemeClr val="tx1"/>
                </a:solidFill>
              </a:rPr>
              <a:t>numpy</a:t>
            </a:r>
            <a:r>
              <a:rPr lang="en-US" altLang="zh-TW" sz="1800" dirty="0">
                <a:solidFill>
                  <a:schemeClr val="tx1"/>
                </a:solidFill>
              </a:rPr>
              <a:t> wheel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&gt; pip3 install </a:t>
            </a:r>
            <a:r>
              <a:rPr lang="en-US" altLang="zh-TW" sz="1800" dirty="0" err="1">
                <a:solidFill>
                  <a:schemeClr val="tx1"/>
                </a:solidFill>
              </a:rPr>
              <a:t>keras_applications</a:t>
            </a:r>
            <a:r>
              <a:rPr lang="en-US" altLang="zh-TW" sz="1800" dirty="0">
                <a:solidFill>
                  <a:schemeClr val="tx1"/>
                </a:solidFill>
              </a:rPr>
              <a:t>==1.0.6 --no-deps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&gt; pips install </a:t>
            </a:r>
            <a:r>
              <a:rPr lang="en-US" altLang="zh-TW" sz="1800" dirty="0" err="1">
                <a:solidFill>
                  <a:schemeClr val="tx1"/>
                </a:solidFill>
              </a:rPr>
              <a:t>keras_preprocessing</a:t>
            </a:r>
            <a:r>
              <a:rPr lang="en-US" altLang="zh-TW" sz="1800" dirty="0">
                <a:solidFill>
                  <a:schemeClr val="tx1"/>
                </a:solidFill>
              </a:rPr>
              <a:t>==1.0.5 –no-deps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https://www.tensorflow.org/install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B0BED8-0F67-4522-87BA-D7B154A45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681904"/>
            <a:ext cx="7236296" cy="374910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33438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2.1 TensorFlow Basics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585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2.1 TensorFlow Basics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201622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discuss the basics of TensorFlow.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Tensor Data Structure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Tensors: </a:t>
            </a:r>
            <a:r>
              <a:rPr lang="en-US" sz="1800" dirty="0">
                <a:solidFill>
                  <a:schemeClr val="tx1"/>
                </a:solidFill>
              </a:rPr>
              <a:t>multidimensional array or list.</a:t>
            </a:r>
            <a:r>
              <a:rPr lang="en-US" sz="1800" b="1" dirty="0">
                <a:solidFill>
                  <a:schemeClr val="tx1"/>
                </a:solidFill>
              </a:rPr>
              <a:t> Tensors</a:t>
            </a:r>
            <a:r>
              <a:rPr lang="en-US" sz="1800" dirty="0">
                <a:solidFill>
                  <a:schemeClr val="tx1"/>
                </a:solidFill>
              </a:rPr>
              <a:t> are the basic data structures in TensorFlow language.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Data Flow Graph</a:t>
            </a:r>
            <a:r>
              <a:rPr lang="en-US" sz="1800" dirty="0">
                <a:solidFill>
                  <a:schemeClr val="tx1"/>
                </a:solidFill>
              </a:rPr>
              <a:t>: Tensors are the connecting edges in any flow diagram.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Tensors have three parameters: </a:t>
            </a:r>
            <a:r>
              <a:rPr lang="en-US" sz="1800" b="1" dirty="0">
                <a:solidFill>
                  <a:schemeClr val="tx1"/>
                </a:solidFill>
              </a:rPr>
              <a:t>Rank, Shape</a:t>
            </a:r>
            <a:r>
              <a:rPr lang="en-US" sz="1800" dirty="0">
                <a:solidFill>
                  <a:schemeClr val="tx1"/>
                </a:solidFill>
              </a:rPr>
              <a:t>, and </a:t>
            </a:r>
            <a:r>
              <a:rPr lang="en-US" sz="1800" b="1" dirty="0">
                <a:solidFill>
                  <a:schemeClr val="tx1"/>
                </a:solidFill>
              </a:rPr>
              <a:t>Type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https://www.tutorialspoint.com/tensorflow/index.htm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1028" name="Picture 4" descr="TensorFlow Basics: Tensor, Shape, Type, Graph, Sessions &amp; Operators">
            <a:extLst>
              <a:ext uri="{FF2B5EF4-FFF2-40B4-BE49-F238E27FC236}">
                <a16:creationId xmlns:a16="http://schemas.microsoft.com/office/drawing/2014/main" id="{BAD52644-4755-4DD4-92FB-E64DA51B0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573017"/>
            <a:ext cx="3240360" cy="146058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2.1 TensorFlow Basics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201622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Rank: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Unit of dimensionality of Tensor. Rank identifies the number of dimensions of the tensor.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rank of a tensor can be described as the order or n-dimensions of a tensor defined.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Rank 0: Scaler, Ranke 1: Vector, Rank 2: Matrix, and Rank 3: 3D-Cube.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https://www.tutorialspoint.com/tensorflow/index.htm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2050" name="Picture 2" descr="The Shape of Tensor – mc.ai">
            <a:extLst>
              <a:ext uri="{FF2B5EF4-FFF2-40B4-BE49-F238E27FC236}">
                <a16:creationId xmlns:a16="http://schemas.microsoft.com/office/drawing/2014/main" id="{3F9AAD38-B6EB-44BA-87D5-4E806F567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429000"/>
            <a:ext cx="2933700" cy="156210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6859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2.1 TensorFlow Basics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0189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Shape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number of rows and columns together define the shape of Tensor.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https://www.tensorflow.org/api_docs/python/tf/shape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https://www.tutorialspoint.com/tensorflow/index.htm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FA2EF2-7769-4B54-89FC-DE3D19566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42" y="2473330"/>
            <a:ext cx="6496050" cy="188595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9E26548-EB8D-47CB-A2A4-E0A0488600CB}"/>
              </a:ext>
            </a:extLst>
          </p:cNvPr>
          <p:cNvSpPr/>
          <p:nvPr/>
        </p:nvSpPr>
        <p:spPr>
          <a:xfrm>
            <a:off x="6759266" y="3121814"/>
            <a:ext cx="2061205" cy="32345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3B899B-BE9D-436B-AF8B-232792A2E069}"/>
              </a:ext>
            </a:extLst>
          </p:cNvPr>
          <p:cNvSpPr/>
          <p:nvPr/>
        </p:nvSpPr>
        <p:spPr>
          <a:xfrm>
            <a:off x="7011888" y="2485299"/>
            <a:ext cx="1629544" cy="5500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Array: 2 x 2 x 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85A37C-09D3-4544-8495-C7FEB7109988}"/>
              </a:ext>
            </a:extLst>
          </p:cNvPr>
          <p:cNvSpPr/>
          <p:nvPr/>
        </p:nvSpPr>
        <p:spPr>
          <a:xfrm>
            <a:off x="7705328" y="3721791"/>
            <a:ext cx="93610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[1,1,1]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C3A1863-233A-4C39-9C59-9DC7318942BD}"/>
              </a:ext>
            </a:extLst>
          </p:cNvPr>
          <p:cNvSpPr/>
          <p:nvPr/>
        </p:nvSpPr>
        <p:spPr>
          <a:xfrm>
            <a:off x="7680801" y="4289211"/>
            <a:ext cx="985157" cy="292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[2,2,2]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9F0126-472A-495B-A8F7-37EBB7826245}"/>
              </a:ext>
            </a:extLst>
          </p:cNvPr>
          <p:cNvSpPr/>
          <p:nvPr/>
        </p:nvSpPr>
        <p:spPr>
          <a:xfrm>
            <a:off x="7270221" y="3631259"/>
            <a:ext cx="1478244" cy="1041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7AE8F5D-56D7-40AE-9C88-F58700AB8F1A}"/>
              </a:ext>
            </a:extLst>
          </p:cNvPr>
          <p:cNvSpPr/>
          <p:nvPr/>
        </p:nvSpPr>
        <p:spPr>
          <a:xfrm>
            <a:off x="7680801" y="5078133"/>
            <a:ext cx="936104" cy="360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[3,3,3]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2962CFC-BCFE-4357-914A-55CCA1C8B83B}"/>
              </a:ext>
            </a:extLst>
          </p:cNvPr>
          <p:cNvSpPr/>
          <p:nvPr/>
        </p:nvSpPr>
        <p:spPr>
          <a:xfrm>
            <a:off x="7678335" y="5678138"/>
            <a:ext cx="936104" cy="322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[4,4,4]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3173EA-C729-4546-AC45-0A098AE9506C}"/>
              </a:ext>
            </a:extLst>
          </p:cNvPr>
          <p:cNvSpPr/>
          <p:nvPr/>
        </p:nvSpPr>
        <p:spPr>
          <a:xfrm>
            <a:off x="7270221" y="5034374"/>
            <a:ext cx="1478244" cy="1041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EDB15E3-AB8A-4C6A-A280-5FC1FB7F149B}"/>
              </a:ext>
            </a:extLst>
          </p:cNvPr>
          <p:cNvSpPr/>
          <p:nvPr/>
        </p:nvSpPr>
        <p:spPr>
          <a:xfrm>
            <a:off x="6851713" y="4638943"/>
            <a:ext cx="320349" cy="4391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D3D881A-626C-4D85-93F8-E0C35C96FA45}"/>
              </a:ext>
            </a:extLst>
          </p:cNvPr>
          <p:cNvSpPr/>
          <p:nvPr/>
        </p:nvSpPr>
        <p:spPr>
          <a:xfrm>
            <a:off x="7333159" y="3895505"/>
            <a:ext cx="320349" cy="4391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3FB4794-7541-4B67-91A8-B7DB535938A9}"/>
              </a:ext>
            </a:extLst>
          </p:cNvPr>
          <p:cNvSpPr/>
          <p:nvPr/>
        </p:nvSpPr>
        <p:spPr>
          <a:xfrm>
            <a:off x="7867838" y="3162038"/>
            <a:ext cx="320349" cy="4391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31624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1009</Words>
  <Application>Microsoft Office PowerPoint</Application>
  <PresentationFormat>On-screen Show (4:3)</PresentationFormat>
  <Paragraphs>148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Office 佈景主題</vt:lpstr>
      <vt:lpstr>2 Setup</vt:lpstr>
      <vt:lpstr>2 Setup</vt:lpstr>
      <vt:lpstr>1 TensorFlow</vt:lpstr>
      <vt:lpstr>2 Setup</vt:lpstr>
      <vt:lpstr>2 Setup</vt:lpstr>
      <vt:lpstr>2.1 TensorFlow Basics</vt:lpstr>
      <vt:lpstr>2.1 TensorFlow Basics</vt:lpstr>
      <vt:lpstr>2.1 TensorFlow Basics</vt:lpstr>
      <vt:lpstr>2.1 TensorFlow Basics</vt:lpstr>
      <vt:lpstr>2.1 TensorFlow Basics</vt:lpstr>
      <vt:lpstr>2.1 TensorFlow Basics</vt:lpstr>
      <vt:lpstr>2.1 TensorFlow Basics</vt:lpstr>
      <vt:lpstr>2.1 TensorFlow Basics</vt:lpstr>
      <vt:lpstr>2.1 TensorFlow Basics</vt:lpstr>
      <vt:lpstr>2.1 TensorFlow Basics</vt:lpstr>
      <vt:lpstr>2.1 TensorFlow Basics</vt:lpstr>
      <vt:lpstr>2.1 TensorFlow Basics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191</cp:revision>
  <dcterms:created xsi:type="dcterms:W3CDTF">2018-09-28T16:40:41Z</dcterms:created>
  <dcterms:modified xsi:type="dcterms:W3CDTF">2020-05-10T18:10:16Z</dcterms:modified>
</cp:coreProperties>
</file>