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67" r:id="rId4"/>
    <p:sldId id="260" r:id="rId5"/>
    <p:sldId id="261" r:id="rId6"/>
    <p:sldId id="265" r:id="rId7"/>
    <p:sldId id="266" r:id="rId8"/>
    <p:sldId id="263" r:id="rId9"/>
    <p:sldId id="264" r:id="rId10"/>
    <p:sldId id="275" r:id="rId11"/>
    <p:sldId id="273" r:id="rId12"/>
    <p:sldId id="274" r:id="rId13"/>
    <p:sldId id="262" r:id="rId14"/>
    <p:sldId id="268" r:id="rId15"/>
    <p:sldId id="270" r:id="rId16"/>
    <p:sldId id="269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2" r:id="rId27"/>
    <p:sldId id="295" r:id="rId28"/>
    <p:sldId id="293" r:id="rId29"/>
    <p:sldId id="285" r:id="rId30"/>
    <p:sldId id="286" r:id="rId31"/>
    <p:sldId id="291" r:id="rId32"/>
    <p:sldId id="290" r:id="rId33"/>
    <p:sldId id="287" r:id="rId34"/>
    <p:sldId id="288" r:id="rId35"/>
    <p:sldId id="289" r:id="rId36"/>
    <p:sldId id="296" r:id="rId37"/>
    <p:sldId id="297" r:id="rId38"/>
    <p:sldId id="298" r:id="rId39"/>
    <p:sldId id="299" r:id="rId40"/>
    <p:sldId id="300" r:id="rId41"/>
    <p:sldId id="259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58" d="100"/>
          <a:sy n="58" d="100"/>
        </p:scale>
        <p:origin x="108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ubernetes.io/releases/download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k8s.io/release/$(curl%20-L%20-s%20https:/dl.k8s.io/release/stable.txt)/bin/linux/amd64/kubectl" TargetMode="External"/><Relationship Id="rId2" Type="http://schemas.openxmlformats.org/officeDocument/2006/relationships/hyperlink" Target="https://kubernetes.io/docs/tasks/tools/install-kubectl-linux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l.k8s.io/release/stable.txt)/bin/linux/amd64/kubect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k8s.io/$(curl%20-L%20-s%20https:/dl.k8s.io/release/stable.txt)/bin/linux/amd64/kubectl.sha256" TargetMode="External"/><Relationship Id="rId2" Type="http://schemas.openxmlformats.org/officeDocument/2006/relationships/hyperlink" Target="https://kubernetes.io/docs/tasks/tools/install-kubectl-linux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l.k8s.io/release/stable.txt)/bin/linux/amd64/kubectl.sha25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ubernetes.io/docs/tasks/tools/install-kubectl-linux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ubernetes.io/docs/tasks/tools/install-kubectl-linux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ubernetes.io/docs/tasks/tools/install-kubectl-linux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kube.sigs.k8s.io/docs/star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kube.sigs.k8s.io/docs/star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releases/download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Setup Kubernetes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Download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064896" cy="25922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https://kubernetes.io/releases/download/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Container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All Kubernetes container images are deployed to the registry.k8s.io container image registry.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&gt;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curl -Ls "https://sbom.k8s.io/$(curl -Ls https://dl.k8s.io/release/latest.txt)/release" | awk '/Package: registry.k8s.io\// {print $3}'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D16D78-4CF4-1361-0986-C895D17B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039699"/>
            <a:ext cx="5800725" cy="495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91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Download/Install/Verify Kubectl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Download/Install/Verify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064896" cy="49685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https://kubernetes.io/docs/tasks/tools/install-kubectl-linux/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Install kubectl binary with curl on Linux: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</a:rPr>
              <a:t>1. Download the latest release with curl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cs typeface="Open Sans" panose="020B0606030504020204" pitchFamily="34" charset="0"/>
              </a:rPr>
              <a:t>&gt; </a:t>
            </a:r>
            <a:r>
              <a:rPr lang="pt-BR" sz="1800" b="1" i="0" dirty="0">
                <a:solidFill>
                  <a:srgbClr val="C00000"/>
                </a:solidFill>
                <a:effectLst/>
              </a:rPr>
              <a:t>curl -LO </a:t>
            </a:r>
            <a:r>
              <a:rPr lang="pt-BR" sz="1800" b="1" i="0" dirty="0">
                <a:solidFill>
                  <a:srgbClr val="C0000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https://dl.k8s.io/release/$(curl -L -s </a:t>
            </a:r>
            <a:r>
              <a:rPr lang="pt-BR" sz="1800" b="1" i="0" dirty="0">
                <a:solidFill>
                  <a:srgbClr val="C0000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https://dl.k8s.io/release/stable.txt)/bin/linux/amd64/kubectl</a:t>
            </a:r>
            <a:endParaRPr lang="en-US" sz="1800" b="1" i="0" dirty="0">
              <a:solidFill>
                <a:srgbClr val="C00000"/>
              </a:solidFill>
              <a:effectLst/>
              <a:cs typeface="Open Sans" panose="020B0606030504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</a:rPr>
              <a:t>Curl: Client-side URL Library transfer.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The most common use cases for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Courier New" panose="02070309020205020404" pitchFamily="49" charset="0"/>
              </a:rPr>
              <a:t>curl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1800" dirty="0">
              <a:solidFill>
                <a:srgbClr val="222222"/>
              </a:solidFill>
              <a:cs typeface="Open Sans" panose="020B0606030504020204" pitchFamily="34" charset="0"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1. Downloading files from the internet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2. Endpoint testing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3. Debugging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4. Error logging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-L, --location: Redirection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-O (Output File), --remote-name: 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Specify that the local file should have the name of the remote file that was downloaded.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02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Download/Install/Verify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 Kubectl Checksum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https://kubernetes.io/docs/tasks/tools/install-kubectl-linux/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2. Validate the binary (Optional)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Download the kubectl checksum file:</a:t>
            </a:r>
            <a:endParaRPr lang="en-US" sz="1800" dirty="0">
              <a:solidFill>
                <a:srgbClr val="222222"/>
              </a:solidFill>
              <a:cs typeface="Open Sans" panose="020B0606030504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800" b="0" i="0" dirty="0">
                <a:solidFill>
                  <a:srgbClr val="C00000"/>
                </a:solidFill>
                <a:effectLst/>
              </a:rPr>
              <a:t>&gt; </a:t>
            </a:r>
            <a:r>
              <a:rPr lang="pt-BR" sz="1800" b="1" i="0" dirty="0">
                <a:solidFill>
                  <a:srgbClr val="C00000"/>
                </a:solidFill>
                <a:effectLst/>
              </a:rPr>
              <a:t>curl -LO </a:t>
            </a:r>
            <a:r>
              <a:rPr lang="pt-BR" sz="1800" b="1" i="0" dirty="0">
                <a:solidFill>
                  <a:srgbClr val="C0000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https://dl.k8s.io/$(curl -L -s </a:t>
            </a:r>
            <a:r>
              <a:rPr lang="pt-BR" sz="1800" b="1" i="0" dirty="0">
                <a:solidFill>
                  <a:srgbClr val="C0000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https://dl.k8s.io/release/stable.txt)/bin/linux/amd64/kubectl.sha256</a:t>
            </a:r>
            <a:endParaRPr lang="pt-BR" sz="1800" b="1" i="0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82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Download/Install/Verify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92983"/>
            <a:ext cx="8064896" cy="12699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Validate Kubectl Checksum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https://kubernetes.io/docs/tasks/tools/install-kubectl-linux/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Validate the kubectl binary against the checksum file: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&gt; echo "$(cat kubectl.sha256) kubectl" | sha256sum </a:t>
            </a:r>
            <a:r>
              <a:rPr lang="en-US" sz="1800" b="1" dirty="0">
                <a:solidFill>
                  <a:srgbClr val="C00000"/>
                </a:solidFill>
              </a:rPr>
              <a:t>--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check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7A0DBF99-3D84-B5A9-9B53-B82851E7E318}"/>
              </a:ext>
            </a:extLst>
          </p:cNvPr>
          <p:cNvSpPr txBox="1">
            <a:spLocks/>
          </p:cNvSpPr>
          <p:nvPr/>
        </p:nvSpPr>
        <p:spPr>
          <a:xfrm>
            <a:off x="457201" y="2731186"/>
            <a:ext cx="3106688" cy="271403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cat  kubecatl.sha256 file and redirect to output, then use pipe (|) to for sha256 encryption / decryption algorithm for checksum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  <a:cs typeface="Open Sans" panose="020B0606030504020204" pitchFamily="34" charset="0"/>
              </a:rPr>
              <a:t>If valid, the output is:</a:t>
            </a:r>
            <a:endParaRPr lang="en-US" alt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  <a:cs typeface="Open Sans" panose="020B0606030504020204" pitchFamily="34" charset="0"/>
              </a:rPr>
              <a:t>kubectl: OK</a:t>
            </a:r>
            <a:endParaRPr lang="en-US" alt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222222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779F59-6452-6985-D765-E4C609F9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31" y="2731187"/>
            <a:ext cx="5252054" cy="37483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35B3F9-A576-5BBC-738A-D43869CF66F8}"/>
              </a:ext>
            </a:extLst>
          </p:cNvPr>
          <p:cNvSpPr/>
          <p:nvPr/>
        </p:nvSpPr>
        <p:spPr>
          <a:xfrm>
            <a:off x="3687531" y="4653136"/>
            <a:ext cx="5252054" cy="18264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5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Download/Install/Verify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Kubectl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https://kubernetes.io/docs/tasks/tools/install-kubectl-linux/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3. Install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&gt; sudo install -o root -g root -m </a:t>
            </a:r>
            <a:r>
              <a:rPr lang="en-US" sz="1800" b="0" i="0" dirty="0">
                <a:solidFill>
                  <a:srgbClr val="666666"/>
                </a:solidFill>
                <a:effectLst/>
              </a:rPr>
              <a:t>0755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 kubectl /usr/local/bin/kubectl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FCBE3-4235-BAB2-8B16-4164F5A0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924944"/>
            <a:ext cx="584835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5DAC29-CD66-AE7F-8444-DD2E722F37C4}"/>
              </a:ext>
            </a:extLst>
          </p:cNvPr>
          <p:cNvSpPr/>
          <p:nvPr/>
        </p:nvSpPr>
        <p:spPr>
          <a:xfrm>
            <a:off x="1771650" y="2924944"/>
            <a:ext cx="582468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0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Download/Install/Verify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9"/>
            <a:ext cx="806489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Kubectl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https://kubernetes.io/docs/tasks/tools/install-kubectl-linux/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4. Test to ensure the version you installed is up-to-date: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&gt; kubectl version --client 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6BF5E-BFCB-EFEF-4417-49AAFC291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271" y="2924946"/>
            <a:ext cx="584835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C7133CE-2AA1-2C7E-1E9D-C9EDE66270DC}"/>
              </a:ext>
            </a:extLst>
          </p:cNvPr>
          <p:cNvSpPr/>
          <p:nvPr/>
        </p:nvSpPr>
        <p:spPr>
          <a:xfrm>
            <a:off x="3291248" y="3387604"/>
            <a:ext cx="5832648" cy="30044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574AB783-035A-5F72-D8B1-F79E521E65FF}"/>
              </a:ext>
            </a:extLst>
          </p:cNvPr>
          <p:cNvSpPr txBox="1">
            <a:spLocks/>
          </p:cNvSpPr>
          <p:nvPr/>
        </p:nvSpPr>
        <p:spPr>
          <a:xfrm>
            <a:off x="539552" y="2984946"/>
            <a:ext cx="2733971" cy="238826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</a:rPr>
              <a:t>Or use this for detailed view of version: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</a:rPr>
              <a:t>&gt; kubectl version --client --output=yaml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</a:rPr>
              <a:t>What is next? Install minikube.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5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3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4176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</a:rPr>
              <a:t>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inikube </a:t>
            </a:r>
            <a:r>
              <a:rPr lang="en-US" altLang="en-US" sz="1800" b="1" dirty="0">
                <a:solidFill>
                  <a:srgbClr val="222222"/>
                </a:solidFill>
              </a:rPr>
              <a:t>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The minikube is local Kubernetes, focusing on making it easy to learn and develop for Kubernetes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All you need is Docker (or similarly compatible) container or a Virtual Machine environment, and Kubernetes is a single command away: minikube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22222"/>
                </a:solidFill>
              </a:rPr>
              <a:t>Minikube system requirements: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2 CPUs or more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2GB of free memory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20GB of free disk space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Internet connection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Container or virtual machine manager, such as,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Docker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Hyperkit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Hyper-V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KVM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Parallels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Podman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VirtualBox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, or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VMware Fusion/Workstation.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212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7254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</a:rPr>
              <a:t>1. 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inikube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36F0E-19A5-1C5E-7ED1-2871B97CA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210550"/>
            <a:ext cx="6829425" cy="2581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018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Setup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8083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 discuss the setup of Kubernetes.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is important to set up the Virtual Datacenter (vDC) before setting up Kubernetes.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can be considered as a set of machines where they can communicate with each other via the network.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can set up vDC on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PROFITBRICKS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if you do not have a physical or cloud infrastructure set 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Once the IaaS setup on any cloud is complete, you need to configure the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Master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and the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Node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3541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</a:rPr>
              <a:t>1. 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inikube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To install the latest minikube </a:t>
            </a:r>
            <a:r>
              <a:rPr lang="en-US" sz="1800" b="1" i="0" dirty="0">
                <a:solidFill>
                  <a:srgbClr val="222222"/>
                </a:solidFill>
                <a:effectLst/>
              </a:rPr>
              <a:t>stable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 release on </a:t>
            </a:r>
            <a:r>
              <a:rPr lang="en-US" sz="1800" b="1" i="0" dirty="0">
                <a:solidFill>
                  <a:srgbClr val="222222"/>
                </a:solidFill>
                <a:effectLst/>
              </a:rPr>
              <a:t>x86-64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sz="1800" b="1" i="0" dirty="0">
                <a:solidFill>
                  <a:srgbClr val="222222"/>
                </a:solidFill>
                <a:effectLst/>
              </a:rPr>
              <a:t>Linux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 using </a:t>
            </a:r>
            <a:r>
              <a:rPr lang="en-US" sz="1800" b="1" i="0" dirty="0">
                <a:solidFill>
                  <a:srgbClr val="222222"/>
                </a:solidFill>
                <a:effectLst/>
              </a:rPr>
              <a:t>binary download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curl -LO https://storage.googleapis.com/minikube/releases/latest/minikube-linux-amd64 sudo install minikube-linux-amd64 /usr/local/bin/minikube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url: Client URL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-L, --location: Redirection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-O (Output File), --remote-name: 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Specify that the local file should have the name of the remote file that was downloaded.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822CE-7724-2749-E278-B7FD3FEE9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85" y="4884960"/>
            <a:ext cx="7454031" cy="14745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27379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16018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</a:rPr>
              <a:t>2. Start Our Cluster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From a terminal with administrator access (but not logged in as root), run: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222222"/>
                </a:solidFill>
              </a:rPr>
              <a:t>&gt; minikube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i="0" dirty="0">
                <a:solidFill>
                  <a:srgbClr val="C00000"/>
                </a:solidFill>
                <a:effectLst/>
              </a:rPr>
              <a:t>Minikube is successfully start.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632C2-D0EF-7E78-58E1-E3BECDE0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158635"/>
            <a:ext cx="6176367" cy="34188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5038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1634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</a:rPr>
              <a:t>3. Interact with Our Cluster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22222"/>
                </a:solidFill>
              </a:rPr>
              <a:t>We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 already have kubectl installed, you can now use it to access your shiny new cluster: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</a:rPr>
              <a:t>&gt; kubectl get po </a:t>
            </a:r>
            <a:r>
              <a:rPr lang="en-US" altLang="en-US" sz="1800" b="1" dirty="0">
                <a:solidFill>
                  <a:srgbClr val="C00000"/>
                </a:solidFill>
              </a:rPr>
              <a:t>-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</a:rPr>
              <a:t>A</a:t>
            </a:r>
            <a:endParaRPr lang="en-US" alt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7336F9-C2C0-DB61-62AE-E59B11FD1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222" y="3079254"/>
            <a:ext cx="5757633" cy="34596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80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3757660" cy="26565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</a:rPr>
              <a:t>3. Interact with Our Cluster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Alternatively,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&gt; minikube kubectl -- get po </a:t>
            </a:r>
            <a:r>
              <a:rPr lang="en-US" altLang="en-US" sz="1800" b="1" dirty="0">
                <a:solidFill>
                  <a:srgbClr val="C00000"/>
                </a:solidFill>
              </a:rPr>
              <a:t>-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o: pods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F4B399-7362-17EC-513A-18FB4BDA0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686" y="1241839"/>
            <a:ext cx="4585244" cy="29984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E3AC4521-8006-1C62-2D00-49F5DBA61CD0}"/>
              </a:ext>
            </a:extLst>
          </p:cNvPr>
          <p:cNvSpPr txBox="1">
            <a:spLocks/>
          </p:cNvSpPr>
          <p:nvPr/>
        </p:nvSpPr>
        <p:spPr>
          <a:xfrm>
            <a:off x="528789" y="4357363"/>
            <a:ext cx="8473676" cy="16389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In ~/.bashrc, we set: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alias kubectl="minikube kubectl --“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  “kubectl” and “minikube kubectl –” are the same command and results are the same.</a:t>
            </a:r>
            <a:endParaRPr lang="en-US" altLang="en-US" sz="1800" dirty="0">
              <a:solidFill>
                <a:srgbClr val="C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alt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41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1" y="1340766"/>
            <a:ext cx="7960183" cy="10826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</a:rPr>
              <a:t>3. Interact with Our Cluster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&gt; minikube dashboard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BF9632-F85D-A2D4-6E77-3661F4182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56392"/>
            <a:ext cx="7202700" cy="29419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0415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1" y="1340767"/>
            <a:ext cx="7960183" cy="13013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</a:rPr>
              <a:t>4. Interact with Our Cluster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Initially, some services such as the storage-provisioner, may not yet be in a Running state.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A329AB-DAED-88F5-E395-8AF120AA2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560" y="2783058"/>
            <a:ext cx="4308764" cy="35704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CAB1B955-44E8-DE56-E373-8836C5CAAC02}"/>
              </a:ext>
            </a:extLst>
          </p:cNvPr>
          <p:cNvSpPr txBox="1">
            <a:spLocks/>
          </p:cNvSpPr>
          <p:nvPr/>
        </p:nvSpPr>
        <p:spPr>
          <a:xfrm>
            <a:off x="539550" y="2858138"/>
            <a:ext cx="3672410" cy="34953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22222"/>
                </a:solidFill>
              </a:rPr>
              <a:t>This is a normal condition during cluster bring-up and will resolve itself momentarily.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22222"/>
                </a:solidFill>
              </a:rPr>
              <a:t>For additional insight into your cluster state, minikube bundles the Kubernetes Dashboard, allowing you to get easily acclimated to your new environment.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22222"/>
                </a:solidFill>
              </a:rPr>
              <a:t>On the right are the top page of deployed hello-minikube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107602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4120EB2-698F-624F-5077-0B5C85E9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91" y="4557197"/>
            <a:ext cx="4468458" cy="17009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1" y="1340767"/>
            <a:ext cx="7960183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</a:rPr>
              <a:t>4. Interact with Our Cluster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3"/>
              </a:rPr>
              <a:t>https://minikube.sigs.k8s.io/docs/start/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Below are the hello-minikube: Deployments and Pods: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A1495A-A483-3B34-9132-6B980E9D93E4}"/>
              </a:ext>
            </a:extLst>
          </p:cNvPr>
          <p:cNvSpPr txBox="1"/>
          <p:nvPr/>
        </p:nvSpPr>
        <p:spPr>
          <a:xfrm>
            <a:off x="1355287" y="4693285"/>
            <a:ext cx="602793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Pods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95C7DB-B6F5-E9A8-5BA3-468A88A90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86" y="2468290"/>
            <a:ext cx="5906814" cy="19214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60BE04-80CC-E57F-278F-7BBF551D95C9}"/>
              </a:ext>
            </a:extLst>
          </p:cNvPr>
          <p:cNvSpPr txBox="1"/>
          <p:nvPr/>
        </p:nvSpPr>
        <p:spPr>
          <a:xfrm>
            <a:off x="862410" y="2809383"/>
            <a:ext cx="129614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4206134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1" y="1340767"/>
            <a:ext cx="7960183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</a:rPr>
              <a:t>4. Interact with Our Cluster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Below are the hello-minikube: Replica Sets and services: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D0936C-09ED-D093-FCDA-A1D1FCFCF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564903"/>
            <a:ext cx="4465331" cy="15870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E7480C-BB67-68B9-42F8-CA301D656CE4}"/>
              </a:ext>
            </a:extLst>
          </p:cNvPr>
          <p:cNvSpPr txBox="1"/>
          <p:nvPr/>
        </p:nvSpPr>
        <p:spPr>
          <a:xfrm>
            <a:off x="690957" y="2692126"/>
            <a:ext cx="104509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Replica 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8C355-F62C-7D82-75A6-69201994E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49" y="4315913"/>
            <a:ext cx="4459033" cy="224575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B95FD-CE8A-566F-BDBC-6233222E3F1F}"/>
              </a:ext>
            </a:extLst>
          </p:cNvPr>
          <p:cNvSpPr txBox="1"/>
          <p:nvPr/>
        </p:nvSpPr>
        <p:spPr>
          <a:xfrm>
            <a:off x="539551" y="4389317"/>
            <a:ext cx="104509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280474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BD970D-628C-E498-9305-CB068CEB3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87" y="2431493"/>
            <a:ext cx="3266734" cy="33809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1" y="1340767"/>
            <a:ext cx="7960183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</a:rPr>
              <a:t>4. Interact with Our Cluster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3"/>
              </a:rPr>
              <a:t>https://minikube.sigs.k8s.io/docs/start/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Below are the hello-minikube: Cluster Roles and Cluster Role Binding: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5CC5BC-9796-1CC3-3202-2A72B7EA4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629" y="2603450"/>
            <a:ext cx="4241105" cy="30370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E7480C-BB67-68B9-42F8-CA301D656CE4}"/>
              </a:ext>
            </a:extLst>
          </p:cNvPr>
          <p:cNvSpPr txBox="1"/>
          <p:nvPr/>
        </p:nvSpPr>
        <p:spPr>
          <a:xfrm>
            <a:off x="827584" y="2890898"/>
            <a:ext cx="104509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Cluster Roles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A1495A-A483-3B34-9132-6B980E9D93E4}"/>
              </a:ext>
            </a:extLst>
          </p:cNvPr>
          <p:cNvSpPr txBox="1"/>
          <p:nvPr/>
        </p:nvSpPr>
        <p:spPr>
          <a:xfrm>
            <a:off x="4355976" y="2881948"/>
            <a:ext cx="1535896" cy="28594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Cluster Role Bindings</a:t>
            </a:r>
          </a:p>
        </p:txBody>
      </p:sp>
    </p:spTree>
    <p:extLst>
      <p:ext uri="{BB962C8B-B14F-4D97-AF65-F5344CB8AC3E}">
        <p14:creationId xmlns:p14="http://schemas.microsoft.com/office/powerpoint/2010/main" val="1233230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3985878" cy="32403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 Minikube cluster-info Dump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. Verify cluster information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  <a:cs typeface="Open Sans" panose="020B0606030504020204" pitchFamily="34" charset="0"/>
              </a:rPr>
              <a:t>&gt; kubectl cluster-info dump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Minikube must install or Kubernetes must install and  configure before we can check this command.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E9BCFA-62AD-E255-2FAB-69FD7CF9A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571" y="1458073"/>
            <a:ext cx="4505325" cy="5076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724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Setup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727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install the below tools for Kubernetes: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1. 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2. Download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3. Install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(4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. Install kind)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5.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Install minikube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5. kubeadm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7. Install etcd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9. Configure kube-apiserver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10. Configure kube Control 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11. Configure Kubernetes Node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12. Configure Kubelet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13. Configure kube-proxy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898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280920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Deploy Applications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</a:rPr>
              <a:t>4. Delete/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Create a deployment and Delete/Expose Service on port 80: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Before create the deployment, we need to delete the deployment.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  <a:cs typeface="Open Sans" panose="020B0606030504020204" pitchFamily="34" charset="0"/>
              </a:rPr>
              <a:t>&gt; kubectl delete deploy hello-minikube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  <a:cs typeface="Open Sans" panose="020B0606030504020204" pitchFamily="34" charset="0"/>
              </a:rPr>
              <a:t>&gt; kubectl create deployment hello-minikube --image=docker.io/nginx:1.23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9FAEB4-B655-41DB-A8DD-16047B38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40" y="3645025"/>
            <a:ext cx="8280920" cy="22400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C773E8-115D-B4E4-C4E9-D4338E6E45AC}"/>
              </a:ext>
            </a:extLst>
          </p:cNvPr>
          <p:cNvSpPr/>
          <p:nvPr/>
        </p:nvSpPr>
        <p:spPr>
          <a:xfrm>
            <a:off x="567616" y="3684415"/>
            <a:ext cx="8119183" cy="10113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99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280920" cy="29236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Deploy Applications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  <a:cs typeface="Open Sans" panose="020B0606030504020204" pitchFamily="34" charset="0"/>
              </a:rPr>
              <a:t>&gt; kubectl create deployment hello-minikube --image=docker.io/nginx:1.23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The image name is “docker.io/nginx:1.23”. “docker.io” is the deb package name used by Ubuntu distribution. The above command get the image from Ubuntu distribution and create hello-minikube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Use command “kubectl create deployment --help” to see the command syntax explanation and meaning.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9FAEB4-B655-41DB-A8DD-16047B38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55" y="4288011"/>
            <a:ext cx="7646303" cy="20683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C773E8-115D-B4E4-C4E9-D4338E6E45AC}"/>
              </a:ext>
            </a:extLst>
          </p:cNvPr>
          <p:cNvSpPr/>
          <p:nvPr/>
        </p:nvSpPr>
        <p:spPr>
          <a:xfrm>
            <a:off x="704992" y="4264410"/>
            <a:ext cx="7628466" cy="10113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45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9"/>
            <a:ext cx="8280920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Deploy Applications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Before expose the service, we need to delete the service.</a:t>
            </a:r>
            <a:endParaRPr lang="en-US" altLang="en-US" sz="1800" b="1" dirty="0">
              <a:solidFill>
                <a:srgbClr val="C00000"/>
              </a:solidFill>
              <a:cs typeface="Open Sans" panose="020B0606030504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  <a:cs typeface="Open Sans" panose="020B0606030504020204" pitchFamily="34" charset="0"/>
              </a:rPr>
              <a:t>&gt; kubectl delete service hello-minikube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  <a:cs typeface="Open Sans" panose="020B0606030504020204" pitchFamily="34" charset="0"/>
              </a:rPr>
              <a:t>&gt; kubectl expose deployment hello-minikube --type=NodePort --port=80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9FAEB4-B655-41DB-A8DD-16047B38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7" y="4433887"/>
            <a:ext cx="7781925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F7101C-8107-DDF9-668D-CBC75EC4D2E7}"/>
              </a:ext>
            </a:extLst>
          </p:cNvPr>
          <p:cNvSpPr/>
          <p:nvPr/>
        </p:nvSpPr>
        <p:spPr>
          <a:xfrm>
            <a:off x="705477" y="5373216"/>
            <a:ext cx="7733046" cy="9831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5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9"/>
            <a:ext cx="8280920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Deploy Applications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It may take a moment, but your deployment will soon show up when you run: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</a:rPr>
              <a:t>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nherit"/>
              </a:rPr>
              <a:t>kubectl get services hello-minikube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F45A26-1A33-A5B9-3A1A-FBC22176C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7" y="3063875"/>
            <a:ext cx="8505825" cy="952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56415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7216"/>
            <a:ext cx="8280920" cy="16626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Deploy Applications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The easiest way to access this service is to let minikube launch a web browser for you: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minikube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</a:rPr>
              <a:t>service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hello-minikube </a:t>
            </a:r>
            <a:endParaRPr lang="en-US" altLang="en-US" sz="1800" dirty="0">
              <a:solidFill>
                <a:srgbClr val="22222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F1F90F-CD68-248D-BD24-BF3D04FF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03" y="3064671"/>
            <a:ext cx="4191000" cy="9715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FA9C84-EC9F-093C-65AF-09B385A6A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111158"/>
            <a:ext cx="5524500" cy="2095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92813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7216"/>
            <a:ext cx="8280920" cy="32339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LoadBalancer Deployments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To access a LoadBalancer deployment, use the “minikube tunnel” command. Here is an example deployment: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We delete the deployment balanced before create deployment balance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&gt; kubectl delete deployment balanced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&gt; kubectl create deployment balanced --image=docker.io/nginx:1.23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We delete the service balanced before expose service balance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&gt; kubectl delete service balanced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kubectl expose deployment balanced --type=LoadBalancer --port=80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02CBFF-7C9B-CDB1-D700-7C991E04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6" y="4604608"/>
            <a:ext cx="7929220" cy="19909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74039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Download/Install/Verify 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7216"/>
            <a:ext cx="8280920" cy="26578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LoadBalancer Deployments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In another window, start the tunnel to create a routable IP for the ‘balanced’ deployment: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minikube tunnel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To find the routable IP, run this command and examine the EXTERNAL-IP column: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kubectl get services balanced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Your deployment is now available at &lt;EXTERNAL-IP&gt;:80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31A93-A20C-D20A-B905-F25B2B77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1" y="4323457"/>
            <a:ext cx="8153400" cy="85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91171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3.5 Manage Cluster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10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Manage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7216"/>
            <a:ext cx="8280920" cy="35219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Manage Cluster: Minikube Pause/Unpause/Stop/start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Pause Kubernetes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without impacting deployed applications: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&gt; minikube pause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Unpause a paused instance: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&gt; minikube unpause </a:t>
            </a:r>
            <a:endParaRPr lang="en-US" alt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Halt the cluster: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&gt; minikube stop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Start the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cluster: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&gt; minikube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46058D-7426-9D93-64E5-D223BD88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362167"/>
            <a:ext cx="4411215" cy="40014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72718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Manage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7216"/>
            <a:ext cx="8280920" cy="26578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Manage Cluster: Minikube Pause/Unpause/Stop/start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Change the default memory limit (requires a restart):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&gt; minikube config set memory 9001 </a:t>
            </a:r>
            <a:endParaRPr lang="en-US" alt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Browse the catalog of easily installed Kubernetes services: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&gt; minikube addons list </a:t>
            </a:r>
            <a:endParaRPr lang="en-US" alt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Create a second cluster running an older Kubernetes release: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&gt; minikube start -p aged --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kubernetes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-version=v1.16.1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54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Download/Install Docker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76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Manage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7216"/>
            <a:ext cx="8280920" cy="19126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Manage Cluster: Minikube Pause/Unpause/Stop/start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https://minikube.sigs.k8s.io/docs/start/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Delete all the minikube clusters: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&gt; minikube delete –all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Start the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cluster: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&gt; minikube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5492B0-E0B8-EED7-F4F0-6DE854F08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095" y="2816506"/>
            <a:ext cx="6353175" cy="32734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446C28-F767-953B-7CC9-A4ADD5B5344B}"/>
              </a:ext>
            </a:extLst>
          </p:cNvPr>
          <p:cNvSpPr/>
          <p:nvPr/>
        </p:nvSpPr>
        <p:spPr>
          <a:xfrm>
            <a:off x="3851920" y="2780928"/>
            <a:ext cx="230425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5A807-4BD6-C4BA-B05C-240E8411ACDC}"/>
              </a:ext>
            </a:extLst>
          </p:cNvPr>
          <p:cNvSpPr/>
          <p:nvPr/>
        </p:nvSpPr>
        <p:spPr>
          <a:xfrm>
            <a:off x="3851920" y="3598110"/>
            <a:ext cx="1440160" cy="1909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Download/Install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090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 Docker to Local Repository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  <a:hlinkClick r:id="rId2"/>
              </a:rPr>
              <a:t>https://docs.docker.com/engine/install/ubuntu/</a:t>
            </a:r>
            <a:endParaRPr lang="en-US" altLang="en-US" sz="1800" dirty="0">
              <a:solidFill>
                <a:srgbClr val="222222"/>
              </a:solidFill>
              <a:cs typeface="Open Sans" panose="020B0606030504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  <a:cs typeface="Open Sans" panose="020B0606030504020204" pitchFamily="34" charset="0"/>
              </a:rPr>
              <a:t>1. Get Repository Software Tools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&gt; sudo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&gt; sudo apt-get install  ca-certificates curl gnupg</a:t>
            </a: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lsb-release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rgbClr val="0F161E"/>
                </a:solidFill>
              </a:rPr>
              <a:t>Copy</a:t>
            </a:r>
            <a:r>
              <a:rPr lang="en-US" sz="1800" b="1" i="0" dirty="0">
                <a:solidFill>
                  <a:srgbClr val="0F161E"/>
                </a:solidFill>
                <a:effectLst/>
              </a:rPr>
              <a:t> Docker’s official GPG (GNU Privacy Guard) key to Local Repository: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sudo mkdir -p /etc/apt/keyrings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curl -fsSL https://download.docker.com/linux/ubuntu/gpg | sudo gpg --dearmor -o /etc/apt/keyrings/docker.gpg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3. </a:t>
            </a:r>
            <a:r>
              <a:rPr lang="en-US" sz="1800" b="1" i="0" dirty="0">
                <a:solidFill>
                  <a:srgbClr val="0F161E"/>
                </a:solidFill>
                <a:effectLst/>
              </a:rPr>
              <a:t>Download </a:t>
            </a:r>
            <a:r>
              <a:rPr lang="en-US" sz="1800" b="1" dirty="0">
                <a:solidFill>
                  <a:srgbClr val="0F161E"/>
                </a:solidFill>
              </a:rPr>
              <a:t>Docker to Local R</a:t>
            </a:r>
            <a:r>
              <a:rPr lang="en-US" sz="1800" b="1" i="0" dirty="0">
                <a:solidFill>
                  <a:srgbClr val="0F161E"/>
                </a:solidFill>
                <a:effectLst/>
              </a:rPr>
              <a:t>epository: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echo  "deb [arch=$(dpkg --print-architecture) \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signed-by=/etc/apt/keyrings/docker.gpg] </a:t>
            </a:r>
            <a:r>
              <a:rPr lang="en-US" altLang="en-US" sz="1800" dirty="0">
                <a:solidFill>
                  <a:schemeClr val="tx1"/>
                </a:solidFill>
              </a:rPr>
              <a:t>\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https://download.docker.com/linux/ubuntu \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$(lsb_release -cs) stable" \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| sudo tee /etc/apt/sources.list.d/docker.list &gt; /dev/null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77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Download/Install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Install Docker Engine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  <a:hlinkClick r:id="rId2"/>
              </a:rPr>
              <a:t>https://docs.docker.com/engine/install/ubuntu/</a:t>
            </a:r>
            <a:endParaRPr lang="en-US" altLang="en-US" sz="1800" dirty="0">
              <a:solidFill>
                <a:srgbClr val="222222"/>
              </a:solidFill>
              <a:cs typeface="Open Sans" panose="020B0606030504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  <a:cs typeface="Open Sans" panose="020B0606030504020204" pitchFamily="34" charset="0"/>
              </a:rPr>
              <a:t>1. Update apt package</a:t>
            </a:r>
            <a:endParaRPr lang="en-US" altLang="en-US" sz="1800" dirty="0">
              <a:solidFill>
                <a:srgbClr val="222222"/>
              </a:solidFill>
              <a:cs typeface="Open Sans" panose="020B0606030504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&gt; sudo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  <a:cs typeface="Open Sans" panose="020B0606030504020204" pitchFamily="34" charset="0"/>
              </a:rPr>
              <a:t>2. Install Docker Engine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&gt; sudo apt-get install docker-ce docker-ce-cli containerd.io docker-compose-plugin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94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Download/Install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 Docker Engine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  <a:hlinkClick r:id="rId2"/>
              </a:rPr>
              <a:t>https://docs.docker.com/engine/install/ubuntu/</a:t>
            </a:r>
            <a:endParaRPr lang="en-US" altLang="en-US" sz="1800" dirty="0">
              <a:solidFill>
                <a:srgbClr val="222222"/>
              </a:solidFill>
              <a:cs typeface="Open Sans" panose="020B0606030504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22222"/>
                </a:solidFill>
                <a:cs typeface="Open Sans" panose="020B0606030504020204" pitchFamily="34" charset="0"/>
              </a:rPr>
              <a:t>3. Verify Docker Engine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&gt; sudo docker run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Open Sans" panose="020B0606030504020204" pitchFamily="34" charset="0"/>
              </a:rPr>
              <a:t>&gt; sudo docker ps -a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cs typeface="Open Sans" panose="020B0606030504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DAB76A-9C48-F3A4-2E2B-6A858E0C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553665"/>
            <a:ext cx="5166767" cy="41739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44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Download Kubernetes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2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Download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064896" cy="3168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Download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https://kubernetes.io/releases/download/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Kubernetes ships binaries for each component as well as a standard set of client applications to bootstrap or interact with a cluster.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Components like the API server can run within container images inside of a cluster.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Those components are also shipped in container images as part of the official release process.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All binaries as well as container images are available for multiple operating systems as well as hardware architectures.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https://www.tutorialspoint.com/kubernetes/kubernetes_setup.htm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8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3037</Words>
  <Application>Microsoft Office PowerPoint</Application>
  <PresentationFormat>On-screen Show (4:3)</PresentationFormat>
  <Paragraphs>387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inherit</vt:lpstr>
      <vt:lpstr>Wingdings</vt:lpstr>
      <vt:lpstr>Office 佈景主題</vt:lpstr>
      <vt:lpstr>4 Setup Kubernetes</vt:lpstr>
      <vt:lpstr>4 Setup Kubernetes</vt:lpstr>
      <vt:lpstr>4 Setup Kubernetes</vt:lpstr>
      <vt:lpstr>3.1 Download/Install Docker</vt:lpstr>
      <vt:lpstr>3.1 Download/Install Docker</vt:lpstr>
      <vt:lpstr>3.1 Download/Install Docker</vt:lpstr>
      <vt:lpstr>3.1 Download/Install Docker</vt:lpstr>
      <vt:lpstr>3.2 Download Kubernetes</vt:lpstr>
      <vt:lpstr>3.2 Download Kubernetes</vt:lpstr>
      <vt:lpstr>3.2 Download Kubernetes</vt:lpstr>
      <vt:lpstr>3.3 Download/Install/Verify Kubectl</vt:lpstr>
      <vt:lpstr>3.3 Download/Install/Verify Kubectl</vt:lpstr>
      <vt:lpstr>3.3 Download/Install/Verify Kubectl</vt:lpstr>
      <vt:lpstr>3.3 Download/Install/Verify Kubectl</vt:lpstr>
      <vt:lpstr>3.3 Download/Install/Verify Kubectl</vt:lpstr>
      <vt:lpstr>3.3 Download/Install/Verify Kubectl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3.4 Download/Install/Verify Minikube</vt:lpstr>
      <vt:lpstr>3.5 Manage Cluster</vt:lpstr>
      <vt:lpstr>3.5 Manage Cluster</vt:lpstr>
      <vt:lpstr>3.5 Manage Cluster</vt:lpstr>
      <vt:lpstr>3.5 Manage Cluster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389</cp:revision>
  <dcterms:created xsi:type="dcterms:W3CDTF">2018-09-28T16:40:41Z</dcterms:created>
  <dcterms:modified xsi:type="dcterms:W3CDTF">2022-11-11T05:44:34Z</dcterms:modified>
</cp:coreProperties>
</file>