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5" d="100"/>
          <a:sy n="55" d="100"/>
        </p:scale>
        <p:origin x="115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Kubernetes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Kubernetes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is a container management technology developed in Google lab to manage containerized applications in different kind of environments such as physical, virtual, and cloud infrastructure.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an open-source system which helps in creating and managing containerization of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discussion provides an overview of different kind of features and functionalities of Kubernetes and teaches how to manage the containerized infrastructure and application deployment.</a:t>
            </a:r>
            <a:endParaRPr lang="en-US" sz="18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Kubernetes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03030"/>
                </a:solidFill>
                <a:effectLst/>
                <a:cs typeface="Heebo" pitchFamily="2" charset="-79"/>
              </a:rPr>
              <a:t>Prerequisites</a:t>
            </a:r>
            <a:endParaRPr lang="en-US" sz="1800" b="1" dirty="0">
              <a:solidFill>
                <a:srgbClr val="30303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assume anyone who wants to understand Kubernetes should have an understating of how the Docker works, how the Docker images are created, and how they work as a standalone unit.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reach to an advanced configuration in Kubernetes one should understand basic networking and how the protocol communication works.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76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Kubernetes Introduction</vt:lpstr>
      <vt:lpstr>1 Kubernetes Introduction</vt:lpstr>
      <vt:lpstr>1 Kubernetes Introduction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255</cp:revision>
  <dcterms:created xsi:type="dcterms:W3CDTF">2018-09-28T16:40:41Z</dcterms:created>
  <dcterms:modified xsi:type="dcterms:W3CDTF">2022-11-09T18:19:16Z</dcterms:modified>
</cp:coreProperties>
</file>