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60" r:id="rId4"/>
    <p:sldId id="261" r:id="rId5"/>
    <p:sldId id="259" r:id="rId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55" d="100"/>
          <a:sy n="55" d="100"/>
        </p:scale>
        <p:origin x="1152" y="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2022/11/9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2022/11/9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2022/11/9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2022/11/9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2022/11/9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2022/11/9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2022/11/9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2022/11/9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Kubernetes Overview</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 Kubernetes Overview</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8083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Overview</a:t>
            </a:r>
          </a:p>
          <a:p>
            <a:pPr marL="342900" indent="-342900" algn="l">
              <a:buClr>
                <a:srgbClr val="0070C0"/>
              </a:buClr>
              <a:buSzPct val="80000"/>
              <a:buFont typeface="Wingdings" pitchFamily="2" charset="2"/>
              <a:buChar char="u"/>
            </a:pPr>
            <a:r>
              <a:rPr lang="en-US" sz="1800" b="0" i="0" dirty="0">
                <a:solidFill>
                  <a:srgbClr val="000000"/>
                </a:solidFill>
                <a:effectLst/>
              </a:rPr>
              <a:t>Kubernetes in an open-source container management tool hosted by Cloud Native Computing Foundation (CNCF).</a:t>
            </a:r>
          </a:p>
          <a:p>
            <a:pPr marL="342900" indent="-342900" algn="l">
              <a:buClr>
                <a:srgbClr val="0070C0"/>
              </a:buClr>
              <a:buSzPct val="80000"/>
              <a:buFont typeface="Wingdings" pitchFamily="2" charset="2"/>
              <a:buChar char="u"/>
            </a:pPr>
            <a:r>
              <a:rPr lang="en-US" sz="1800" b="0" i="0" dirty="0">
                <a:solidFill>
                  <a:srgbClr val="000000"/>
                </a:solidFill>
                <a:effectLst/>
              </a:rPr>
              <a:t>This is also known as the enhanced version of Borg which was developed at Google to manage both long running processes and batch jobs, which was earlier handled by separate systems.</a:t>
            </a:r>
          </a:p>
          <a:p>
            <a:pPr marL="342900" indent="-342900" algn="l">
              <a:buClr>
                <a:srgbClr val="0070C0"/>
              </a:buClr>
              <a:buSzPct val="80000"/>
              <a:buFont typeface="Wingdings" pitchFamily="2" charset="2"/>
              <a:buChar char="u"/>
            </a:pPr>
            <a:r>
              <a:rPr lang="en-US" sz="1800" b="0" i="0" dirty="0">
                <a:solidFill>
                  <a:srgbClr val="000000"/>
                </a:solidFill>
                <a:effectLst/>
              </a:rPr>
              <a:t>Kubernetes comes with a capability of automating deployment, scaling of application, and operations of application containers across clusters. </a:t>
            </a:r>
          </a:p>
          <a:p>
            <a:pPr marL="342900" indent="-342900" algn="l">
              <a:buClr>
                <a:srgbClr val="0070C0"/>
              </a:buClr>
              <a:buSzPct val="80000"/>
              <a:buFont typeface="Wingdings" pitchFamily="2" charset="2"/>
              <a:buChar char="u"/>
            </a:pPr>
            <a:r>
              <a:rPr lang="en-US" sz="1800" b="0" i="0" dirty="0">
                <a:solidFill>
                  <a:srgbClr val="000000"/>
                </a:solidFill>
                <a:effectLst/>
              </a:rPr>
              <a:t>It can create container centric infrastructure.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https://www.tutorialspoint.com/kubernetes/kubernetes_overview.htm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 Features of Kubernetes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2711076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2.1 Features of Kubernetes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50875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Features</a:t>
            </a:r>
          </a:p>
          <a:p>
            <a:pPr marL="342900" indent="-342900" algn="l">
              <a:buClr>
                <a:srgbClr val="0070C0"/>
              </a:buClr>
              <a:buSzPct val="80000"/>
              <a:buFont typeface="Wingdings" pitchFamily="2" charset="2"/>
              <a:buChar char="u"/>
            </a:pPr>
            <a:r>
              <a:rPr lang="en-US" sz="1800" b="0" i="0" dirty="0">
                <a:solidFill>
                  <a:srgbClr val="000000"/>
                </a:solidFill>
                <a:effectLst/>
              </a:rPr>
              <a:t>Following are some of the important features of Kubernetes.</a:t>
            </a:r>
          </a:p>
          <a:p>
            <a:pPr marL="800100" lvl="1" indent="-342900" algn="l">
              <a:buClr>
                <a:srgbClr val="0070C0"/>
              </a:buClr>
              <a:buSzPct val="80000"/>
              <a:buFont typeface="Wingdings" pitchFamily="2" charset="2"/>
              <a:buChar char="u"/>
            </a:pPr>
            <a:r>
              <a:rPr lang="en-US" sz="1800" b="1" i="0" dirty="0">
                <a:solidFill>
                  <a:srgbClr val="000000"/>
                </a:solidFill>
                <a:effectLst/>
              </a:rPr>
              <a:t>Continues development, integration and deployment</a:t>
            </a:r>
          </a:p>
          <a:p>
            <a:pPr marL="800100" lvl="1" indent="-342900" algn="l">
              <a:buClr>
                <a:srgbClr val="0070C0"/>
              </a:buClr>
              <a:buSzPct val="80000"/>
              <a:buFont typeface="Wingdings" pitchFamily="2" charset="2"/>
              <a:buChar char="u"/>
            </a:pPr>
            <a:r>
              <a:rPr lang="en-US" sz="1800" b="0" i="0" dirty="0">
                <a:solidFill>
                  <a:srgbClr val="000000"/>
                </a:solidFill>
                <a:effectLst/>
              </a:rPr>
              <a:t>Containerized infrastructure</a:t>
            </a:r>
          </a:p>
          <a:p>
            <a:pPr marL="800100" lvl="1" indent="-342900" algn="l">
              <a:buClr>
                <a:srgbClr val="0070C0"/>
              </a:buClr>
              <a:buSzPct val="80000"/>
              <a:buFont typeface="Wingdings" pitchFamily="2" charset="2"/>
              <a:buChar char="u"/>
            </a:pPr>
            <a:r>
              <a:rPr lang="en-US" sz="1800" b="1" i="0" dirty="0">
                <a:solidFill>
                  <a:srgbClr val="000000"/>
                </a:solidFill>
                <a:effectLst/>
              </a:rPr>
              <a:t>Application-centric management</a:t>
            </a:r>
          </a:p>
          <a:p>
            <a:pPr marL="800100" lvl="1" indent="-342900" algn="l">
              <a:buClr>
                <a:srgbClr val="0070C0"/>
              </a:buClr>
              <a:buSzPct val="80000"/>
              <a:buFont typeface="Wingdings" pitchFamily="2" charset="2"/>
              <a:buChar char="u"/>
            </a:pPr>
            <a:r>
              <a:rPr lang="en-US" sz="1800" b="0" i="0" dirty="0">
                <a:solidFill>
                  <a:srgbClr val="000000"/>
                </a:solidFill>
                <a:effectLst/>
              </a:rPr>
              <a:t>Auto-scalable infrastructure</a:t>
            </a:r>
          </a:p>
          <a:p>
            <a:pPr marL="800100" lvl="1" indent="-342900" algn="l">
              <a:buClr>
                <a:srgbClr val="0070C0"/>
              </a:buClr>
              <a:buSzPct val="80000"/>
              <a:buFont typeface="Wingdings" pitchFamily="2" charset="2"/>
              <a:buChar char="u"/>
            </a:pPr>
            <a:r>
              <a:rPr lang="en-US" sz="1800" b="0" i="0" dirty="0">
                <a:solidFill>
                  <a:srgbClr val="000000"/>
                </a:solidFill>
                <a:effectLst/>
              </a:rPr>
              <a:t>Environment consistency across development testing and production</a:t>
            </a:r>
          </a:p>
          <a:p>
            <a:pPr marL="800100" lvl="1" indent="-342900" algn="l">
              <a:buClr>
                <a:srgbClr val="0070C0"/>
              </a:buClr>
              <a:buSzPct val="80000"/>
              <a:buFont typeface="Wingdings" pitchFamily="2" charset="2"/>
              <a:buChar char="u"/>
            </a:pPr>
            <a:r>
              <a:rPr lang="en-US" sz="1800" b="0" i="0" dirty="0">
                <a:solidFill>
                  <a:srgbClr val="000000"/>
                </a:solidFill>
                <a:effectLst/>
              </a:rPr>
              <a:t>Loosely coupled infrastructure, where each component can act as a separate unit</a:t>
            </a:r>
          </a:p>
          <a:p>
            <a:pPr marL="800100" lvl="1" indent="-342900" algn="l">
              <a:buClr>
                <a:srgbClr val="0070C0"/>
              </a:buClr>
              <a:buSzPct val="80000"/>
              <a:buFont typeface="Wingdings" pitchFamily="2" charset="2"/>
              <a:buChar char="u"/>
            </a:pPr>
            <a:r>
              <a:rPr lang="en-US" sz="1800" b="1" i="0" dirty="0">
                <a:solidFill>
                  <a:srgbClr val="000000"/>
                </a:solidFill>
                <a:effectLst/>
              </a:rPr>
              <a:t>Higher density of resource utilization</a:t>
            </a:r>
          </a:p>
          <a:p>
            <a:pPr marL="800100" lvl="1" indent="-342900" algn="l">
              <a:buClr>
                <a:srgbClr val="0070C0"/>
              </a:buClr>
              <a:buSzPct val="80000"/>
              <a:buFont typeface="Wingdings" pitchFamily="2" charset="2"/>
              <a:buChar char="u"/>
            </a:pPr>
            <a:r>
              <a:rPr lang="en-US" sz="1800" b="0" i="0" dirty="0">
                <a:solidFill>
                  <a:srgbClr val="000000"/>
                </a:solidFill>
                <a:effectLst/>
              </a:rPr>
              <a:t>Predictable infrastructure which is going to be created</a:t>
            </a:r>
          </a:p>
          <a:p>
            <a:pPr marL="342900" indent="-342900" algn="l">
              <a:buClr>
                <a:srgbClr val="0070C0"/>
              </a:buClr>
              <a:buSzPct val="80000"/>
              <a:buFont typeface="Wingdings" pitchFamily="2" charset="2"/>
              <a:buChar char="u"/>
            </a:pPr>
            <a:r>
              <a:rPr lang="en-US" sz="1800" b="0" i="0" dirty="0">
                <a:solidFill>
                  <a:srgbClr val="000000"/>
                </a:solidFill>
                <a:effectLst/>
              </a:rPr>
              <a:t>One of the key components of Kubernetes is, it can run application on clusters of physical and virtual machine infrastructure. </a:t>
            </a:r>
          </a:p>
          <a:p>
            <a:pPr marL="342900" indent="-342900" algn="l">
              <a:buClr>
                <a:srgbClr val="0070C0"/>
              </a:buClr>
              <a:buSzPct val="80000"/>
              <a:buFont typeface="Wingdings" pitchFamily="2" charset="2"/>
              <a:buChar char="u"/>
            </a:pPr>
            <a:r>
              <a:rPr lang="en-US" sz="1800" b="0" i="0" dirty="0">
                <a:solidFill>
                  <a:srgbClr val="000000"/>
                </a:solidFill>
                <a:effectLst/>
              </a:rPr>
              <a:t>It also has the capability to run applications on cloud. </a:t>
            </a:r>
          </a:p>
          <a:p>
            <a:pPr marL="342900" indent="-342900" algn="l">
              <a:buClr>
                <a:srgbClr val="0070C0"/>
              </a:buClr>
              <a:buSzPct val="80000"/>
              <a:buFont typeface="Wingdings" pitchFamily="2" charset="2"/>
              <a:buChar char="u"/>
            </a:pPr>
            <a:r>
              <a:rPr lang="en-US" sz="1800" b="1" i="0" dirty="0">
                <a:solidFill>
                  <a:srgbClr val="000000"/>
                </a:solidFill>
                <a:effectLst/>
              </a:rPr>
              <a:t>It helps in moving from host-centric infrastructure to container-centric infrastructure.</a:t>
            </a:r>
            <a:endParaRPr lang="en-US" sz="18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https://www.tutorialspoint.com/kubernetes/kubernetes_overview.htm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679777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237</Words>
  <Application>Microsoft Office PowerPoint</Application>
  <PresentationFormat>On-screen Show (4:3)</PresentationFormat>
  <Paragraphs>36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佈景主題</vt:lpstr>
      <vt:lpstr>2 Kubernetes Overview</vt:lpstr>
      <vt:lpstr>2 Kubernetes Overview</vt:lpstr>
      <vt:lpstr>2.1 Features of Kubernetes</vt:lpstr>
      <vt:lpstr>2.1 Features of Kubernetes</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262</cp:revision>
  <dcterms:created xsi:type="dcterms:W3CDTF">2018-09-28T16:40:41Z</dcterms:created>
  <dcterms:modified xsi:type="dcterms:W3CDTF">2022-11-09T18:24:28Z</dcterms:modified>
</cp:coreProperties>
</file>