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6" r:id="rId6"/>
    <p:sldId id="270" r:id="rId7"/>
    <p:sldId id="262" r:id="rId8"/>
    <p:sldId id="269" r:id="rId9"/>
    <p:sldId id="263" r:id="rId10"/>
    <p:sldId id="264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66" d="100"/>
          <a:sy n="66" d="100"/>
        </p:scale>
        <p:origin x="840" y="-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Master Node Components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915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Master Node (Machine)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3. </a:t>
            </a: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Controller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component is responsible for most of the collectors that regulates the state of cluster and performs a task.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In general, it can be considered as a daemon which runs in nonterminating loop and is responsible for collecting and sending information to API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works toward getting the shared state of cluster and then make changes to bring the current status of the server to the desired state.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BA9A5A4-8B96-4053-9BA4-1DA27BB1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44" y="3913208"/>
            <a:ext cx="5106700" cy="249790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84927-03DA-F81D-73B5-49D564381DFD}"/>
              </a:ext>
            </a:extLst>
          </p:cNvPr>
          <p:cNvSpPr/>
          <p:nvPr/>
        </p:nvSpPr>
        <p:spPr>
          <a:xfrm>
            <a:off x="5447034" y="5733256"/>
            <a:ext cx="648072" cy="623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D2B35DB3-CBC3-9CEC-FBFD-3C0352D58F3A}"/>
              </a:ext>
            </a:extLst>
          </p:cNvPr>
          <p:cNvSpPr txBox="1">
            <a:spLocks/>
          </p:cNvSpPr>
          <p:nvPr/>
        </p:nvSpPr>
        <p:spPr>
          <a:xfrm>
            <a:off x="509552" y="3913208"/>
            <a:ext cx="3210343" cy="25897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key controllers are replication controller, endpoint controller, namespace controller, and service account controller.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controller manager runs different kind of controllers to handle nodes, endpoints, etc.</a:t>
            </a:r>
          </a:p>
        </p:txBody>
      </p:sp>
    </p:spTree>
    <p:extLst>
      <p:ext uri="{BB962C8B-B14F-4D97-AF65-F5344CB8AC3E}">
        <p14:creationId xmlns:p14="http://schemas.microsoft.com/office/powerpoint/2010/main" val="157458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Master Node Components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739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Master Node (Machine)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4.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Scheduler</a:t>
            </a:r>
            <a:endParaRPr lang="en-US" sz="1800" b="1" dirty="0">
              <a:solidFill>
                <a:schemeClr val="tx1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is one of the key components of Kubernetes master.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is a service in master responsible for distributing the workload.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is responsible for tracking utilization of working load on cluster nodes and then placing the workload on which resources are available and accept the workload.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In other words, this is the mechanism responsible for allocating pods to available nodes.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E1CD5F-1FA3-5789-D29D-CE5CC8902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25860"/>
            <a:ext cx="5546545" cy="271305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0F066-6B54-4399-4118-7B3F65BB6046}"/>
              </a:ext>
            </a:extLst>
          </p:cNvPr>
          <p:cNvSpPr/>
          <p:nvPr/>
        </p:nvSpPr>
        <p:spPr>
          <a:xfrm>
            <a:off x="4175956" y="5738341"/>
            <a:ext cx="79208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057B924-ACD0-6AF6-EF41-263B187F47EC}"/>
              </a:ext>
            </a:extLst>
          </p:cNvPr>
          <p:cNvSpPr txBox="1">
            <a:spLocks/>
          </p:cNvSpPr>
          <p:nvPr/>
        </p:nvSpPr>
        <p:spPr>
          <a:xfrm>
            <a:off x="457200" y="3892096"/>
            <a:ext cx="2674640" cy="14401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scheduler is responsible for workload utilization and allocating pod to new node.</a:t>
            </a:r>
          </a:p>
        </p:txBody>
      </p:sp>
    </p:spTree>
    <p:extLst>
      <p:ext uri="{BB962C8B-B14F-4D97-AF65-F5344CB8AC3E}">
        <p14:creationId xmlns:p14="http://schemas.microsoft.com/office/powerpoint/2010/main" val="12136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Worker (Data) Node Components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Worker (Data) Node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68759"/>
            <a:ext cx="8352928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Worker (Data) Node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en-US" sz="1800" i="0" dirty="0">
                <a:solidFill>
                  <a:schemeClr val="tx1"/>
                </a:solidFill>
                <a:effectLst/>
              </a:rPr>
              <a:t>ollowing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are the key components of Worker (Data) Node server which are necessary to communicate with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1.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The first requirement of each node is Docker which helps in running the encapsulated application containers in a relatively isolated but lightweight operating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2EDDB03-9EE9-BE2A-4897-F270E400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698673" cy="327660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6904C4-0ED1-A91D-0658-C4F33EB0403A}"/>
              </a:ext>
            </a:extLst>
          </p:cNvPr>
          <p:cNvSpPr/>
          <p:nvPr/>
        </p:nvSpPr>
        <p:spPr>
          <a:xfrm>
            <a:off x="6084168" y="4149080"/>
            <a:ext cx="936104" cy="2880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294A5-A485-EC77-DEA6-BC1D2FD1F668}"/>
              </a:ext>
            </a:extLst>
          </p:cNvPr>
          <p:cNvSpPr/>
          <p:nvPr/>
        </p:nvSpPr>
        <p:spPr>
          <a:xfrm>
            <a:off x="6084168" y="5589241"/>
            <a:ext cx="936104" cy="2880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Worker (Data) Node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00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Worker (Data) Node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2. Kubelet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is a small service in each node responsible for relaying information to and from control plane service.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interacts with 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etcd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store to read configuration details and wright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communicates with the master component to receive commands and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kubelet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process then assumes responsibility for maintaining the state of work and the node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D3A9E14-37FA-527A-BA21-0713AC81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4242"/>
            <a:ext cx="5544616" cy="271210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4A6AC8-E22D-983E-8976-CDBB67750DA7}"/>
              </a:ext>
            </a:extLst>
          </p:cNvPr>
          <p:cNvSpPr/>
          <p:nvPr/>
        </p:nvSpPr>
        <p:spPr>
          <a:xfrm>
            <a:off x="6444208" y="4221089"/>
            <a:ext cx="50405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A4D46-516D-6901-3A17-7DE2D4825D50}"/>
              </a:ext>
            </a:extLst>
          </p:cNvPr>
          <p:cNvSpPr/>
          <p:nvPr/>
        </p:nvSpPr>
        <p:spPr>
          <a:xfrm>
            <a:off x="6444208" y="5373216"/>
            <a:ext cx="50405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1FDD11B-BC98-86E7-2BC7-1E4511E8EF23}"/>
              </a:ext>
            </a:extLst>
          </p:cNvPr>
          <p:cNvSpPr txBox="1">
            <a:spLocks/>
          </p:cNvSpPr>
          <p:nvPr/>
        </p:nvSpPr>
        <p:spPr>
          <a:xfrm>
            <a:off x="467544" y="3966518"/>
            <a:ext cx="2746648" cy="8742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manages network rules, port forwarding, etc.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3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Worker (Data) Node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5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Worker (Data) Node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3. Kubernetes Proxy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is a proxy service which runs on each node and helps in making services available to the external host.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helps in forwarding the request to correct containers and is capable of performing primitive load balancing.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makes sure that the networking environment is predictable and accessible and at the same time it is isolated as well.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03BCB07-556C-3C7A-74CD-E54D9B90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62074"/>
            <a:ext cx="5544616" cy="271210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E133D7-A3C7-3B3C-B98B-F2EC0207F85A}"/>
              </a:ext>
            </a:extLst>
          </p:cNvPr>
          <p:cNvSpPr/>
          <p:nvPr/>
        </p:nvSpPr>
        <p:spPr>
          <a:xfrm>
            <a:off x="7308304" y="4755495"/>
            <a:ext cx="57606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DEB7B2-35DF-CBE6-D010-D2EF08E21F4F}"/>
              </a:ext>
            </a:extLst>
          </p:cNvPr>
          <p:cNvSpPr/>
          <p:nvPr/>
        </p:nvSpPr>
        <p:spPr>
          <a:xfrm>
            <a:off x="7308304" y="5979631"/>
            <a:ext cx="50405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E50C8672-3A3B-C8E9-4907-16EC793583BC}"/>
              </a:ext>
            </a:extLst>
          </p:cNvPr>
          <p:cNvSpPr txBox="1">
            <a:spLocks/>
          </p:cNvSpPr>
          <p:nvPr/>
        </p:nvSpPr>
        <p:spPr>
          <a:xfrm>
            <a:off x="467544" y="3938140"/>
            <a:ext cx="2592288" cy="14350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manages pods on node, volumes, secrets, creating new containers’ health checkup,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1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Master and Worker (Data) Node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Master and Worker (Data) Node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316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Master and Worker (Data) Node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illustrations show the structure of Kubernetes Master and Node.</a:t>
            </a: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03BCB07-556C-3C7A-74CD-E54D9B90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72" y="2968994"/>
            <a:ext cx="4770528" cy="233346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ster and Node Structure">
            <a:extLst>
              <a:ext uri="{FF2B5EF4-FFF2-40B4-BE49-F238E27FC236}">
                <a16:creationId xmlns:a16="http://schemas.microsoft.com/office/drawing/2014/main" id="{A8AF7753-C059-087F-9757-E5FE69C1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9" y="2164372"/>
            <a:ext cx="3487819" cy="43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E2444-E835-37D4-38B5-4FE1AF9C7956}"/>
              </a:ext>
            </a:extLst>
          </p:cNvPr>
          <p:cNvSpPr txBox="1"/>
          <p:nvPr/>
        </p:nvSpPr>
        <p:spPr>
          <a:xfrm>
            <a:off x="465615" y="2705591"/>
            <a:ext cx="172819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Master (Control) 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9A59-1302-D20D-22BC-70ACA533B960}"/>
              </a:ext>
            </a:extLst>
          </p:cNvPr>
          <p:cNvSpPr txBox="1"/>
          <p:nvPr/>
        </p:nvSpPr>
        <p:spPr>
          <a:xfrm>
            <a:off x="2289503" y="3417094"/>
            <a:ext cx="1460595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Worker (Data)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0D262-68C8-54ED-AE32-EBDCF6150298}"/>
              </a:ext>
            </a:extLst>
          </p:cNvPr>
          <p:cNvSpPr txBox="1"/>
          <p:nvPr/>
        </p:nvSpPr>
        <p:spPr>
          <a:xfrm>
            <a:off x="7121447" y="5291258"/>
            <a:ext cx="1460595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Worker (Data)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6E62A-4A82-D92D-063D-081E460BDF82}"/>
              </a:ext>
            </a:extLst>
          </p:cNvPr>
          <p:cNvSpPr txBox="1"/>
          <p:nvPr/>
        </p:nvSpPr>
        <p:spPr>
          <a:xfrm>
            <a:off x="4883364" y="5312242"/>
            <a:ext cx="172819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Master (Control)  Node</a:t>
            </a:r>
          </a:p>
        </p:txBody>
      </p:sp>
    </p:spTree>
    <p:extLst>
      <p:ext uri="{BB962C8B-B14F-4D97-AF65-F5344CB8AC3E}">
        <p14:creationId xmlns:p14="http://schemas.microsoft.com/office/powerpoint/2010/main" val="348345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4623" y="1269088"/>
            <a:ext cx="8352928" cy="2840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03BCB07-556C-3C7A-74CD-E54D9B90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72" y="2968994"/>
            <a:ext cx="4770528" cy="233346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ster and Node Structure">
            <a:extLst>
              <a:ext uri="{FF2B5EF4-FFF2-40B4-BE49-F238E27FC236}">
                <a16:creationId xmlns:a16="http://schemas.microsoft.com/office/drawing/2014/main" id="{A8AF7753-C059-087F-9757-E5FE69C1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" y="1978787"/>
            <a:ext cx="3487819" cy="43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E2444-E835-37D4-38B5-4FE1AF9C7956}"/>
              </a:ext>
            </a:extLst>
          </p:cNvPr>
          <p:cNvSpPr txBox="1"/>
          <p:nvPr/>
        </p:nvSpPr>
        <p:spPr>
          <a:xfrm>
            <a:off x="347257" y="1675380"/>
            <a:ext cx="172819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Master (Control) 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9A59-1302-D20D-22BC-70ACA533B960}"/>
              </a:ext>
            </a:extLst>
          </p:cNvPr>
          <p:cNvSpPr txBox="1"/>
          <p:nvPr/>
        </p:nvSpPr>
        <p:spPr>
          <a:xfrm>
            <a:off x="2414282" y="1668479"/>
            <a:ext cx="1460595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Worker (Data)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0D262-68C8-54ED-AE32-EBDCF6150298}"/>
              </a:ext>
            </a:extLst>
          </p:cNvPr>
          <p:cNvSpPr txBox="1"/>
          <p:nvPr/>
        </p:nvSpPr>
        <p:spPr>
          <a:xfrm>
            <a:off x="7035929" y="2427425"/>
            <a:ext cx="1460595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Worker (Data)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6E62A-4A82-D92D-063D-081E460BDF82}"/>
              </a:ext>
            </a:extLst>
          </p:cNvPr>
          <p:cNvSpPr txBox="1"/>
          <p:nvPr/>
        </p:nvSpPr>
        <p:spPr>
          <a:xfrm>
            <a:off x="4711087" y="2463039"/>
            <a:ext cx="172819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Master (Control) 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3602A-B7BE-1411-38B3-F801FFF79E5A}"/>
              </a:ext>
            </a:extLst>
          </p:cNvPr>
          <p:cNvSpPr txBox="1"/>
          <p:nvPr/>
        </p:nvSpPr>
        <p:spPr>
          <a:xfrm>
            <a:off x="976810" y="2622644"/>
            <a:ext cx="71487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apiServer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0695D-1D9B-0717-4AC5-C99DEC997103}"/>
              </a:ext>
            </a:extLst>
          </p:cNvPr>
          <p:cNvSpPr txBox="1"/>
          <p:nvPr/>
        </p:nvSpPr>
        <p:spPr>
          <a:xfrm>
            <a:off x="947052" y="3906798"/>
            <a:ext cx="52860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etcd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6A2B0-D2BA-676D-BF9D-21C0383FAEFC}"/>
              </a:ext>
            </a:extLst>
          </p:cNvPr>
          <p:cNvSpPr txBox="1"/>
          <p:nvPr/>
        </p:nvSpPr>
        <p:spPr>
          <a:xfrm>
            <a:off x="449896" y="4797152"/>
            <a:ext cx="124178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Controller 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B203BC-80B2-8706-0A06-34B62E81E29E}"/>
              </a:ext>
            </a:extLst>
          </p:cNvPr>
          <p:cNvSpPr txBox="1"/>
          <p:nvPr/>
        </p:nvSpPr>
        <p:spPr>
          <a:xfrm>
            <a:off x="590462" y="5758916"/>
            <a:ext cx="102921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scheduler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1F0F6-2323-7D2C-C795-BF3CAC5FFBF6}"/>
              </a:ext>
            </a:extLst>
          </p:cNvPr>
          <p:cNvSpPr txBox="1"/>
          <p:nvPr/>
        </p:nvSpPr>
        <p:spPr>
          <a:xfrm>
            <a:off x="2351444" y="6033395"/>
            <a:ext cx="158627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Pod: Docker containers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FDBE0-C328-D513-A835-07C4EF343308}"/>
              </a:ext>
            </a:extLst>
          </p:cNvPr>
          <p:cNvSpPr txBox="1"/>
          <p:nvPr/>
        </p:nvSpPr>
        <p:spPr>
          <a:xfrm>
            <a:off x="2351444" y="5697290"/>
            <a:ext cx="102921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Proxy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E2968-E407-2279-FC17-FDE5C1DB961A}"/>
              </a:ext>
            </a:extLst>
          </p:cNvPr>
          <p:cNvSpPr txBox="1"/>
          <p:nvPr/>
        </p:nvSpPr>
        <p:spPr>
          <a:xfrm>
            <a:off x="2505195" y="4747159"/>
            <a:ext cx="102921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Kubelet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F392F0-724E-2133-0521-F2AC3E74C9AB}"/>
              </a:ext>
            </a:extLst>
          </p:cNvPr>
          <p:cNvSpPr txBox="1"/>
          <p:nvPr/>
        </p:nvSpPr>
        <p:spPr>
          <a:xfrm>
            <a:off x="7092280" y="5844032"/>
            <a:ext cx="158627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Pod: Docker containers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8BC2D-0F10-45FE-9071-D3820F474CE4}"/>
              </a:ext>
            </a:extLst>
          </p:cNvPr>
          <p:cNvSpPr txBox="1"/>
          <p:nvPr/>
        </p:nvSpPr>
        <p:spPr>
          <a:xfrm>
            <a:off x="7143787" y="5561888"/>
            <a:ext cx="102921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Proxy 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4C1A4-89FA-3533-0F49-4B1F87564F81}"/>
              </a:ext>
            </a:extLst>
          </p:cNvPr>
          <p:cNvSpPr txBox="1"/>
          <p:nvPr/>
        </p:nvSpPr>
        <p:spPr>
          <a:xfrm>
            <a:off x="7109758" y="5262129"/>
            <a:ext cx="71487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Kubelet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6967D-0F7D-9A0B-7866-A3F6393182B2}"/>
              </a:ext>
            </a:extLst>
          </p:cNvPr>
          <p:cNvSpPr txBox="1"/>
          <p:nvPr/>
        </p:nvSpPr>
        <p:spPr>
          <a:xfrm>
            <a:off x="5577004" y="5343020"/>
            <a:ext cx="71487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apiServer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178CF-0C35-1D1E-F3DF-60F29297529B}"/>
              </a:ext>
            </a:extLst>
          </p:cNvPr>
          <p:cNvSpPr txBox="1"/>
          <p:nvPr/>
        </p:nvSpPr>
        <p:spPr>
          <a:xfrm>
            <a:off x="4980342" y="5356487"/>
            <a:ext cx="52860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etcd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5D42F7-0420-91C9-E414-EAD63B79985D}"/>
              </a:ext>
            </a:extLst>
          </p:cNvPr>
          <p:cNvSpPr txBox="1"/>
          <p:nvPr/>
        </p:nvSpPr>
        <p:spPr>
          <a:xfrm>
            <a:off x="4954292" y="5635805"/>
            <a:ext cx="124178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Controller Manager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E9E9E-43AD-0AE0-5449-AD2B531BF622}"/>
              </a:ext>
            </a:extLst>
          </p:cNvPr>
          <p:cNvSpPr txBox="1"/>
          <p:nvPr/>
        </p:nvSpPr>
        <p:spPr>
          <a:xfrm>
            <a:off x="4980342" y="5948219"/>
            <a:ext cx="85892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scheduler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368907-3412-6924-9C3A-D7A4F2462DF0}"/>
              </a:ext>
            </a:extLst>
          </p:cNvPr>
          <p:cNvCxnSpPr/>
          <p:nvPr/>
        </p:nvCxnSpPr>
        <p:spPr>
          <a:xfrm>
            <a:off x="2193806" y="1584711"/>
            <a:ext cx="0" cy="51339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B8EC0E-A03B-4EFD-2CBE-CF6ADF4470F3}"/>
              </a:ext>
            </a:extLst>
          </p:cNvPr>
          <p:cNvCxnSpPr>
            <a:cxnSpLocks/>
          </p:cNvCxnSpPr>
          <p:nvPr/>
        </p:nvCxnSpPr>
        <p:spPr>
          <a:xfrm>
            <a:off x="6781006" y="2326841"/>
            <a:ext cx="0" cy="38675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2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 discuss the basic architecture of Kubernetes.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Cluster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Cluster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5523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seen in the right diagrams, Kubernetes follows client-server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Wherein, we have master installed on one machine and the node on separate Linux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key components of master and node are defined in the following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Cluster Architecture">
            <a:extLst>
              <a:ext uri="{FF2B5EF4-FFF2-40B4-BE49-F238E27FC236}">
                <a16:creationId xmlns:a16="http://schemas.microsoft.com/office/drawing/2014/main" id="{B5B50E0B-59F5-C519-DB50-5EC7BDC9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64" y="3068960"/>
            <a:ext cx="6948372" cy="340470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Cluster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Kubernetes, each machine is called a Node Server. Node server can be Master Node Server or Worker Node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BFB168C-56F3-4422-0FF7-58741E29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67" y="2976461"/>
            <a:ext cx="6954185" cy="340158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C0CBB6-2861-2BDD-1998-846255C81F8C}"/>
              </a:ext>
            </a:extLst>
          </p:cNvPr>
          <p:cNvSpPr txBox="1"/>
          <p:nvPr/>
        </p:nvSpPr>
        <p:spPr>
          <a:xfrm>
            <a:off x="1612822" y="3152001"/>
            <a:ext cx="172819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Master (Control) 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F5EF9-D75C-1132-F052-A83D600A2C6F}"/>
              </a:ext>
            </a:extLst>
          </p:cNvPr>
          <p:cNvSpPr txBox="1"/>
          <p:nvPr/>
        </p:nvSpPr>
        <p:spPr>
          <a:xfrm>
            <a:off x="4848385" y="3152001"/>
            <a:ext cx="1460595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Worker (Data)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40B07-A7C0-C999-2DF3-D880105C177F}"/>
              </a:ext>
            </a:extLst>
          </p:cNvPr>
          <p:cNvSpPr txBox="1"/>
          <p:nvPr/>
        </p:nvSpPr>
        <p:spPr>
          <a:xfrm>
            <a:off x="6717904" y="3734446"/>
            <a:ext cx="1563929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Pod: several 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38475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Cluster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Several running containers are grouped together as a Pod.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node is also called a control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Data Node which runs the containers are also called the worker node.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Master node: etcd, API Server, scheduler, and controller manager.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B16B40F-545C-1A0F-4DD1-C7375F45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67" y="2976461"/>
            <a:ext cx="6954185" cy="340158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A6C4E-C485-829B-F1F1-AB7E06AA264D}"/>
              </a:ext>
            </a:extLst>
          </p:cNvPr>
          <p:cNvSpPr txBox="1"/>
          <p:nvPr/>
        </p:nvSpPr>
        <p:spPr>
          <a:xfrm>
            <a:off x="1612822" y="3152001"/>
            <a:ext cx="172819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Master (Control) 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DE690-5326-33B5-4859-2637EE1E8364}"/>
              </a:ext>
            </a:extLst>
          </p:cNvPr>
          <p:cNvSpPr txBox="1"/>
          <p:nvPr/>
        </p:nvSpPr>
        <p:spPr>
          <a:xfrm>
            <a:off x="4848385" y="3152001"/>
            <a:ext cx="1460595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Worker (Data)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6B87D-FB69-B5C2-4E05-87C8A7775BB8}"/>
              </a:ext>
            </a:extLst>
          </p:cNvPr>
          <p:cNvSpPr txBox="1"/>
          <p:nvPr/>
        </p:nvSpPr>
        <p:spPr>
          <a:xfrm>
            <a:off x="6717904" y="3734446"/>
            <a:ext cx="1563929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Pod: several 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1232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Master Node Components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1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Master Node Components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2345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Master Node (Machine)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Kubernetes, each node is a machine. The Master Node (or Machine) contains four major Master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1. e</a:t>
            </a: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tcd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stores the configuration information which can be used by each of the nodes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 high availability key value store that can be distributed among multiple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E61C038-5E0F-1A29-F76E-3BE9C698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17704"/>
            <a:ext cx="5832648" cy="28529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83216D8-429E-4A65-B73A-6E4A940F050E}"/>
              </a:ext>
            </a:extLst>
          </p:cNvPr>
          <p:cNvSpPr txBox="1">
            <a:spLocks/>
          </p:cNvSpPr>
          <p:nvPr/>
        </p:nvSpPr>
        <p:spPr>
          <a:xfrm>
            <a:off x="467544" y="3548035"/>
            <a:ext cx="2365852" cy="28083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accessible only by Kubernetes API server as it may have some sensitive information.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 distributed key value Store which is accessible to all.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A726E-FD69-4064-95FB-8F21468BFD76}"/>
              </a:ext>
            </a:extLst>
          </p:cNvPr>
          <p:cNvSpPr/>
          <p:nvPr/>
        </p:nvSpPr>
        <p:spPr>
          <a:xfrm>
            <a:off x="3995936" y="4221088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Master Node Components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71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Master Node (Machine)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2. API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Kubernetes is an API server which provides all the operation on cluster using the API.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API server implements an interface, which means different tools and libraries can readily communicate with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https://www.tutorialspoint.com/kubernetes/kubernetes_architecture.htm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3AFB8F6-8C9F-240A-1B2E-B4AD9EDF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17704"/>
            <a:ext cx="5832648" cy="28529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2AF7FF-A065-12DE-5388-157DD344033A}"/>
              </a:ext>
            </a:extLst>
          </p:cNvPr>
          <p:cNvSpPr/>
          <p:nvPr/>
        </p:nvSpPr>
        <p:spPr>
          <a:xfrm>
            <a:off x="3995936" y="4797152"/>
            <a:ext cx="1656184" cy="792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BB75B1C9-6844-F331-8BD7-FC8DDD49986F}"/>
              </a:ext>
            </a:extLst>
          </p:cNvPr>
          <p:cNvSpPr txBox="1">
            <a:spLocks/>
          </p:cNvSpPr>
          <p:nvPr/>
        </p:nvSpPr>
        <p:spPr>
          <a:xfrm>
            <a:off x="447328" y="3573014"/>
            <a:ext cx="2396952" cy="24482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Kubeconfig</a:t>
            </a:r>
            <a:r>
              <a:rPr lang="en-US" sz="1800" dirty="0">
                <a:solidFill>
                  <a:schemeClr val="tx1"/>
                </a:solidFill>
              </a:rPr>
              <a:t> is a package along with the server side tools that can be used for communication.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exposes Kubernetes API.</a:t>
            </a:r>
          </a:p>
        </p:txBody>
      </p:sp>
    </p:spTree>
    <p:extLst>
      <p:ext uri="{BB962C8B-B14F-4D97-AF65-F5344CB8AC3E}">
        <p14:creationId xmlns:p14="http://schemas.microsoft.com/office/powerpoint/2010/main" val="268916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1160</Words>
  <Application>Microsoft Office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3 Architecture</vt:lpstr>
      <vt:lpstr>3 Architecture</vt:lpstr>
      <vt:lpstr>3.1 Cluster Architecture</vt:lpstr>
      <vt:lpstr>3.1 Cluster Architecture</vt:lpstr>
      <vt:lpstr>3.1 Cluster Architecture</vt:lpstr>
      <vt:lpstr>3.1 Cluster Architecture</vt:lpstr>
      <vt:lpstr>3.2 Master Node Components </vt:lpstr>
      <vt:lpstr>3.2 Master Node Components </vt:lpstr>
      <vt:lpstr>3.2 Master Node Components </vt:lpstr>
      <vt:lpstr>3.2 Master Node Components </vt:lpstr>
      <vt:lpstr>3.2 Master Node Components </vt:lpstr>
      <vt:lpstr>3.3 Worker (Data) Node Components </vt:lpstr>
      <vt:lpstr>3.3 Worker (Data) Node Components</vt:lpstr>
      <vt:lpstr>3.3 Worker (Data) Node Components</vt:lpstr>
      <vt:lpstr>3.3 Worker (Data) Node Components</vt:lpstr>
      <vt:lpstr>3.4 Master and Worker (Data) Node</vt:lpstr>
      <vt:lpstr>3.4 Master and Worker (Data) Node</vt:lpstr>
      <vt:lpstr>3.5 Summary</vt:lpstr>
      <vt:lpstr>3.5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284</cp:revision>
  <dcterms:created xsi:type="dcterms:W3CDTF">2018-09-28T16:40:41Z</dcterms:created>
  <dcterms:modified xsi:type="dcterms:W3CDTF">2022-11-09T19:28:47Z</dcterms:modified>
</cp:coreProperties>
</file>