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7" r:id="rId4"/>
    <p:sldId id="260" r:id="rId5"/>
    <p:sldId id="261" r:id="rId6"/>
    <p:sldId id="265" r:id="rId7"/>
    <p:sldId id="266" r:id="rId8"/>
    <p:sldId id="263" r:id="rId9"/>
    <p:sldId id="264" r:id="rId10"/>
    <p:sldId id="275" r:id="rId11"/>
    <p:sldId id="273" r:id="rId12"/>
    <p:sldId id="274" r:id="rId13"/>
    <p:sldId id="262" r:id="rId14"/>
    <p:sldId id="268" r:id="rId15"/>
    <p:sldId id="270" r:id="rId16"/>
    <p:sldId id="269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55" d="100"/>
          <a:sy n="55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ubernetes.io/releases/download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k8s.io/release/$(curl%20-L%20-s%20https:/dl.k8s.io/release/stable.txt)/bin/linux/amd64/kubectl" TargetMode="External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.k8s.io/release/stable.txt)/bin/linux/amd64/kubect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k8s.io/$(curl%20-L%20-s%20https:/dl.k8s.io/release/stable.txt)/bin/linux/amd64/kubectl.sha256" TargetMode="External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.k8s.io/release/stable.txt)/bin/linux/amd64/kubectl.sha25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releases/download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Setup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Download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https://kubernetes.io/releases/download/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Container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All Kubernetes container images are deployed to the registry.k8s.io container image registry.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&gt;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curl -Ls "https://sbom.k8s.io/$(curl -Ls https://dl.k8s.io/release/latest.txt)/release" | awk '/Package: registry.k8s.io\// {print $3}'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D16D78-4CF4-1361-0986-C895D17B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039699"/>
            <a:ext cx="5800725" cy="495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91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Install kubectl binary with curl on Linux: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1. Download the latest release with curl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Open Sans" panose="020B0606030504020204" pitchFamily="34" charset="0"/>
              </a:rPr>
              <a:t>&gt; </a:t>
            </a:r>
            <a:r>
              <a:rPr lang="pt-BR" sz="1800" b="1" i="0" dirty="0">
                <a:solidFill>
                  <a:srgbClr val="C00000"/>
                </a:solidFill>
                <a:effectLst/>
              </a:rPr>
              <a:t>curl -LO </a:t>
            </a:r>
            <a:r>
              <a:rPr lang="pt-BR" sz="1800" b="1" i="0" dirty="0">
                <a:solidFill>
                  <a:srgbClr val="C00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https://dl.k8s.io/release/$(curl -L -s </a:t>
            </a:r>
            <a:r>
              <a:rPr lang="pt-BR" sz="1800" b="1" i="0" dirty="0">
                <a:solidFill>
                  <a:srgbClr val="C0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https://dl.k8s.io/release/stable.txt)/bin/linux/amd64/kubectl</a:t>
            </a:r>
            <a:endParaRPr lang="en-US" sz="1800" b="1" i="0" dirty="0">
              <a:solidFill>
                <a:srgbClr val="C00000"/>
              </a:solidFill>
              <a:effectLst/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Curl: Client-side URL Library transfer.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The most common use cases for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Courier New" panose="02070309020205020404" pitchFamily="49" charset="0"/>
              </a:rPr>
              <a:t>curl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1. Downloading files from the internet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2. Endpoint testing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3. Debugging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4. Error logging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-L, --location: Redirection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-O (Output File), --remote-name: 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Specify that the local file should have the name of the remote file that was downloaded.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2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Kubectl Checksum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2. Validate the binary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Download the kubectl checksum file:</a:t>
            </a:r>
            <a:endParaRPr 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800" b="0" i="0" dirty="0">
                <a:solidFill>
                  <a:srgbClr val="C00000"/>
                </a:solidFill>
                <a:effectLst/>
              </a:rPr>
              <a:t>&gt; </a:t>
            </a:r>
            <a:r>
              <a:rPr lang="pt-BR" sz="1800" b="1" i="0" dirty="0">
                <a:solidFill>
                  <a:srgbClr val="C00000"/>
                </a:solidFill>
                <a:effectLst/>
              </a:rPr>
              <a:t>curl -LO </a:t>
            </a:r>
            <a:r>
              <a:rPr lang="pt-BR" sz="1800" b="1" i="0" dirty="0">
                <a:solidFill>
                  <a:srgbClr val="C00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https://dl.k8s.io/$(curl -L -s </a:t>
            </a:r>
            <a:r>
              <a:rPr lang="pt-BR" sz="1800" b="1" i="0" dirty="0">
                <a:solidFill>
                  <a:srgbClr val="C0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https://dl.k8s.io/release/stable.txt)/bin/linux/amd64/kubectl.sha256</a:t>
            </a:r>
            <a:endParaRPr lang="pt-BR" sz="1800" b="1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82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2983"/>
            <a:ext cx="8064896" cy="12699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Validate Kubectl Checksum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Validate the kubectl binary against the checksum file: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&gt; echo "$(cat kubectl.sha256) kubectl" | sha256sum </a:t>
            </a:r>
            <a:r>
              <a:rPr lang="en-US" sz="1800" b="1" dirty="0">
                <a:solidFill>
                  <a:srgbClr val="C00000"/>
                </a:solidFill>
              </a:rPr>
              <a:t>--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check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7A0DBF99-3D84-B5A9-9B53-B82851E7E318}"/>
              </a:ext>
            </a:extLst>
          </p:cNvPr>
          <p:cNvSpPr txBox="1">
            <a:spLocks/>
          </p:cNvSpPr>
          <p:nvPr/>
        </p:nvSpPr>
        <p:spPr>
          <a:xfrm>
            <a:off x="457201" y="2731186"/>
            <a:ext cx="3106688" cy="27140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cat  kubecatl.sha256 file and redirect to output, then use pipe (|) to for sha256 encryption / decryption algorithm for checksum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If valid, the output is:</a:t>
            </a:r>
            <a:endParaRPr lang="en-US" alt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kubectl: OK</a:t>
            </a:r>
            <a:endParaRPr lang="en-US" alt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222222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79F59-6452-6985-D765-E4C609F9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31" y="2731187"/>
            <a:ext cx="5252054" cy="37483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35B3F9-A576-5BBC-738A-D43869CF66F8}"/>
              </a:ext>
            </a:extLst>
          </p:cNvPr>
          <p:cNvSpPr/>
          <p:nvPr/>
        </p:nvSpPr>
        <p:spPr>
          <a:xfrm>
            <a:off x="3687531" y="4653136"/>
            <a:ext cx="5252054" cy="1826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Kubectl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3. Install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&gt; sudo install -o root -g root -m </a:t>
            </a:r>
            <a:r>
              <a:rPr lang="en-US" sz="1800" b="0" i="0" dirty="0">
                <a:solidFill>
                  <a:srgbClr val="666666"/>
                </a:solidFill>
                <a:effectLst/>
              </a:rPr>
              <a:t>0755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 kubectl /usr/local/bin/kubectl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FCBE3-4235-BAB2-8B16-4164F5A0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924944"/>
            <a:ext cx="584835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5DAC29-CD66-AE7F-8444-DD2E722F37C4}"/>
              </a:ext>
            </a:extLst>
          </p:cNvPr>
          <p:cNvSpPr/>
          <p:nvPr/>
        </p:nvSpPr>
        <p:spPr>
          <a:xfrm>
            <a:off x="1771650" y="2924944"/>
            <a:ext cx="582468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9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Kubectl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4. Test to ensure the version you installed is up-to-date: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kubectl version --client 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6BF5E-BFCB-EFEF-4417-49AAFC291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71" y="2924946"/>
            <a:ext cx="584835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7133CE-2AA1-2C7E-1E9D-C9EDE66270DC}"/>
              </a:ext>
            </a:extLst>
          </p:cNvPr>
          <p:cNvSpPr/>
          <p:nvPr/>
        </p:nvSpPr>
        <p:spPr>
          <a:xfrm>
            <a:off x="3291248" y="3387604"/>
            <a:ext cx="5832648" cy="30044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574AB783-035A-5F72-D8B1-F79E521E65FF}"/>
              </a:ext>
            </a:extLst>
          </p:cNvPr>
          <p:cNvSpPr txBox="1">
            <a:spLocks/>
          </p:cNvSpPr>
          <p:nvPr/>
        </p:nvSpPr>
        <p:spPr>
          <a:xfrm>
            <a:off x="539552" y="2984947"/>
            <a:ext cx="2733971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Or use this for detailed view of version: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&gt; kubectl version --client --output=yaml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5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Setup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8083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 discuss the setup of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important to set up the Virtual Datacenter (vDC) before setting up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can be considered as a set of machines where they can communicate with each other via the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can set up vDC 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PROFITBRICKS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if you do not have a physical or cloud infrastructure set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Once the IaaS setup on any cloud is complete, you need to configure the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Master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and the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Node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Setup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727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install the below tools for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1.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2. Download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3. Install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4. Install kind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5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 Install minikube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6. kubeadm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7. Install etcd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9. Configure kube-apiserver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10. Configure kube Control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11. Configure Kubernetes 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12. Configure Kubelet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13. Configure kube-proxy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89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Download/Install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Download/Install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90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Docker to Local Repository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  <a:hlinkClick r:id="rId2"/>
              </a:rPr>
              <a:t>https://docs.docker.com/engine/install/ubuntu/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  <a:cs typeface="Open Sans" panose="020B0606030504020204" pitchFamily="34" charset="0"/>
              </a:rPr>
              <a:t>1. Get Repository Software Tools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apt-get install  ca-certificates curl gnupg</a:t>
            </a: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lsb-release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rgbClr val="0F161E"/>
                </a:solidFill>
              </a:rPr>
              <a:t>Copy</a:t>
            </a:r>
            <a:r>
              <a:rPr lang="en-US" sz="1800" b="1" i="0" dirty="0">
                <a:solidFill>
                  <a:srgbClr val="0F161E"/>
                </a:solidFill>
                <a:effectLst/>
              </a:rPr>
              <a:t> Docker’s official GPG (GNU Privacy Guard) key to Local Repository: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sudo mkdir -p /etc/apt/keyrings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curl -fsSL https://download.docker.com/linux/ubuntu/gpg | sudo gpg --dearmor -o /etc/apt/keyrings/docker.gpg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3. </a:t>
            </a:r>
            <a:r>
              <a:rPr lang="en-US" sz="1800" b="1" i="0" dirty="0">
                <a:solidFill>
                  <a:srgbClr val="0F161E"/>
                </a:solidFill>
                <a:effectLst/>
              </a:rPr>
              <a:t>Download </a:t>
            </a:r>
            <a:r>
              <a:rPr lang="en-US" sz="1800" b="1" dirty="0">
                <a:solidFill>
                  <a:srgbClr val="0F161E"/>
                </a:solidFill>
              </a:rPr>
              <a:t>Docker to Local R</a:t>
            </a:r>
            <a:r>
              <a:rPr lang="en-US" sz="1800" b="1" i="0" dirty="0">
                <a:solidFill>
                  <a:srgbClr val="0F161E"/>
                </a:solidFill>
                <a:effectLst/>
              </a:rPr>
              <a:t>epository: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echo  "deb [arch=$(dpkg --print-architecture) 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signed-by=/etc/apt/keyrings/docker.gpg] </a:t>
            </a:r>
            <a:r>
              <a:rPr lang="en-US" altLang="en-US" sz="1800" dirty="0">
                <a:solidFill>
                  <a:schemeClr val="tx1"/>
                </a:solidFill>
              </a:rPr>
              <a:t>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https://download.docker.com/linux/ubuntu 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$(lsb_release -cs) stable" 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| sudo tee /etc/apt/sources.list.d/docker.list &gt; /dev/null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Download/Install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Docker Engine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  <a:hlinkClick r:id="rId2"/>
              </a:rPr>
              <a:t>https://docs.docker.com/engine/install/ubuntu/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  <a:cs typeface="Open Sans" panose="020B0606030504020204" pitchFamily="34" charset="0"/>
              </a:rPr>
              <a:t>1. Update apt package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  <a:cs typeface="Open Sans" panose="020B0606030504020204" pitchFamily="34" charset="0"/>
              </a:rPr>
              <a:t>2. Install Docker Engine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apt-get install docker-ce docker-ce-cli containerd.io docker-compose-plugin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94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Download/Install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 Docker Engine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  <a:hlinkClick r:id="rId2"/>
              </a:rPr>
              <a:t>https://docs.docker.com/engine/install/ubuntu/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  <a:cs typeface="Open Sans" panose="020B0606030504020204" pitchFamily="34" charset="0"/>
              </a:rPr>
              <a:t>3. Verify Docker Engine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&gt; sudo docker ps -a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cs typeface="Open Sans" panose="020B0606030504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AB76A-9C48-F3A4-2E2B-6A858E0C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553665"/>
            <a:ext cx="5166767" cy="41739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44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Download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2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Download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https://kubernetes.io/releases/download/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Kubernetes ships binaries for each component as well as a standard set of client applications to bootstrap or interact with a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Components like the API server can run within container images inside of a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Those components are also shipped in container images as part of the official release process.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All binaries as well as container images are available for multiple operating systems as well as hardware architectures.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1244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4 Setup Kubernetes</vt:lpstr>
      <vt:lpstr>4 Setup Kubernetes</vt:lpstr>
      <vt:lpstr>4 Setup Kubernetes</vt:lpstr>
      <vt:lpstr>3.1 Download/Install Docker</vt:lpstr>
      <vt:lpstr>3.1 Download/Install Docker</vt:lpstr>
      <vt:lpstr>3.1 Download/Install Docker</vt:lpstr>
      <vt:lpstr>3.1 Download/Install Docker</vt:lpstr>
      <vt:lpstr>3.2 Download Kubernetes</vt:lpstr>
      <vt:lpstr>3.2 Download Kubernetes</vt:lpstr>
      <vt:lpstr>3.2 Download Kubernetes</vt:lpstr>
      <vt:lpstr>3.3 Download/Install/Verify Kubectl</vt:lpstr>
      <vt:lpstr>3.3 Download/Install/Verify Kubectl</vt:lpstr>
      <vt:lpstr>3.3 Download/Install/Verify Kubectl</vt:lpstr>
      <vt:lpstr>3.3 Download/Install/Verify Kubectl</vt:lpstr>
      <vt:lpstr>3.3 Download/Install/Verify Kubectl</vt:lpstr>
      <vt:lpstr>3.3 Download/Install/Verify Kubectl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337</cp:revision>
  <dcterms:created xsi:type="dcterms:W3CDTF">2018-09-28T16:40:41Z</dcterms:created>
  <dcterms:modified xsi:type="dcterms:W3CDTF">2022-11-10T06:02:48Z</dcterms:modified>
</cp:coreProperties>
</file>