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3" r:id="rId3"/>
    <p:sldId id="274" r:id="rId4"/>
    <p:sldId id="272" r:id="rId5"/>
    <p:sldId id="273" r:id="rId6"/>
    <p:sldId id="270" r:id="rId7"/>
    <p:sldId id="271" r:id="rId8"/>
    <p:sldId id="275" r:id="rId9"/>
    <p:sldId id="280" r:id="rId10"/>
    <p:sldId id="276" r:id="rId11"/>
    <p:sldId id="277" r:id="rId12"/>
    <p:sldId id="278" r:id="rId13"/>
    <p:sldId id="279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307" r:id="rId24"/>
    <p:sldId id="291" r:id="rId25"/>
    <p:sldId id="292" r:id="rId26"/>
    <p:sldId id="298" r:id="rId27"/>
    <p:sldId id="300" r:id="rId28"/>
    <p:sldId id="302" r:id="rId29"/>
    <p:sldId id="304" r:id="rId30"/>
    <p:sldId id="305" r:id="rId31"/>
    <p:sldId id="306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259" r:id="rId4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57" d="100"/>
          <a:sy n="57" d="100"/>
        </p:scale>
        <p:origin x="115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902 ReactJS App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902.3 Start ReactJS Project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37041"/>
            <a:ext cx="2999960" cy="25240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Start ReactJS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 cd 002_blog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&gt; npm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We can see the ReactJS server start localhost:3000 (or 192.168.56.1:3000)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ReactJS uses port 3000 for server and client communication.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https://www.youtube.com/watch?v=kVeOpcw4GWY&amp;list=PL4cUxeGkcC9gZD-Tvwfod2gaISzfRiP9d&amp;index=2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D82AA7-E683-0312-5711-CA91B2B59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041" y="97404"/>
            <a:ext cx="5267078" cy="267940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A35EC2-3203-1DC1-EBD4-64DB9766B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506" y="2809957"/>
            <a:ext cx="5270848" cy="383148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14622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902.3 Start ReactJS Project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37042"/>
            <a:ext cx="8352928" cy="10118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Start ReactJS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You can open multiple chrome browser and type: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 localhost:3000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https://www.youtube.com/watch?v=kVeOpcw4GWY&amp;list=PL4cUxeGkcC9gZD-Tvwfod2gaISzfRiP9d&amp;index=2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AAA6B6-95D9-B88A-92DB-216F2C6EF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491353"/>
            <a:ext cx="7447006" cy="391690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338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902.4 Check ReactJS Folder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7582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902.4 Check ReactJS Folder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37042"/>
            <a:ext cx="3034680" cy="15879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Check ReactJS Folder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Stop the ReactJS running.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 ^C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Start the VS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 code 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https://www.youtube.com/watch?v=kVeOpcw4GWY&amp;list=PL4cUxeGkcC9gZD-Tvwfod2gaISzfRiP9d&amp;index=2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713469-428B-93AF-4F5C-5890F97EF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822" y="95208"/>
            <a:ext cx="4767668" cy="225367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4D4B43-1D06-1FD8-A819-3A5D7FF27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703" y="2524651"/>
            <a:ext cx="4763787" cy="39689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77087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902.5 Check ReactJS Folder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37042"/>
            <a:ext cx="3034680" cy="23799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Check ReactJS Folder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We have public and src folders which are created by create-react-app.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These two folders contains lots of files. We will remove some of files inside the folders. That will make ReactJS files much simpler.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https://www.youtube.com/watch?v=kVeOpcw4GWY&amp;list=PL4cUxeGkcC9gZD-Tvwfod2gaISzfRiP9d&amp;index=2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07C33A-0EF7-3F96-273A-C7706B8B2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717" y="0"/>
            <a:ext cx="4596989" cy="645363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A8124F5-3C06-0EF5-79E1-440B9B6702AA}"/>
              </a:ext>
            </a:extLst>
          </p:cNvPr>
          <p:cNvSpPr/>
          <p:nvPr/>
        </p:nvSpPr>
        <p:spPr>
          <a:xfrm>
            <a:off x="4932040" y="1163320"/>
            <a:ext cx="1368152" cy="3986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6EEF51-E400-7DA9-115A-B1FEF5A96A68}"/>
              </a:ext>
            </a:extLst>
          </p:cNvPr>
          <p:cNvSpPr/>
          <p:nvPr/>
        </p:nvSpPr>
        <p:spPr>
          <a:xfrm>
            <a:off x="4788024" y="2852936"/>
            <a:ext cx="1152128" cy="3986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50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902.5 node_modules folder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1791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902.5 node_modules folder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37042"/>
            <a:ext cx="5194920" cy="18039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node_modules folder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Any package we installs will go inside the node_modules folder.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We do not need to go inside this folder.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We just need to know node_modules folder is just for storing the dependencies.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https://www.youtube.com/watch?v=kVeOpcw4GWY&amp;list=PL4cUxeGkcC9gZD-Tvwfod2gaISzfRiP9d&amp;index=2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1FADE5-3FD2-8685-182C-E047D2CC3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1345263"/>
            <a:ext cx="3019425" cy="2962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65433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902.6 public Folder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4461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465B977-4D92-C7BB-DE2E-E4B3647B6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49" y="3173619"/>
            <a:ext cx="6546502" cy="333366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902.6 public Folder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37041"/>
            <a:ext cx="8363272" cy="16628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public Folder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Public folder is for the public files.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Public folder includes the index.html.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The index.html served to the browser and all our ReactJS code is injected at the &lt;div id=“root”&gt;&lt;/div&gt; inside the index.html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We do not really worry about this injection details.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https://www.youtube.com/watch?v=kVeOpcw4GWY&amp;list=PL4cUxeGkcC9gZD-Tvwfod2gaISzfRiP9d&amp;index=2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76FEB9-F7FF-4CB5-07EB-A66574FF4BA4}"/>
              </a:ext>
            </a:extLst>
          </p:cNvPr>
          <p:cNvSpPr/>
          <p:nvPr/>
        </p:nvSpPr>
        <p:spPr>
          <a:xfrm>
            <a:off x="3995936" y="4106776"/>
            <a:ext cx="194421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72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902.7 src Folder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895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902 ReactJS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Create ReactJS 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We discussed how to create a ReactJS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 npx create-react-app &lt;project-name&gt;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The node is required by ReactJS app.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https://www.youtube.com/watch?v=kVeOpcw4GWY&amp;list=PL4cUxeGkcC9gZD-Tvwfod2gaISzfRiP9d&amp;index=2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6683878-407D-2E63-BCC4-F87606FA3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197" y="2572793"/>
            <a:ext cx="6329606" cy="372289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902.7 src Folder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37041"/>
            <a:ext cx="8363272" cy="10118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src Folder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90% of the code we write go inside this source folder.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All the ReactJS components we write will go inside this source folder.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https://www.youtube.com/watch?v=kVeOpcw4GWY&amp;list=PL4cUxeGkcC9gZD-Tvwfod2gaISzfRiP9d&amp;index=2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76FEB9-F7FF-4CB5-07EB-A66574FF4BA4}"/>
              </a:ext>
            </a:extLst>
          </p:cNvPr>
          <p:cNvSpPr/>
          <p:nvPr/>
        </p:nvSpPr>
        <p:spPr>
          <a:xfrm>
            <a:off x="1750567" y="3722389"/>
            <a:ext cx="1680465" cy="26036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5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777911A-C1DB-970C-B90A-FAC987D62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865" y="2366401"/>
            <a:ext cx="5473470" cy="439419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902.7 src Folder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37042"/>
            <a:ext cx="8363272" cy="9398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App.js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The App.js contains the first function component looks like.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We will discuss more later.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https://www.youtube.com/watch?v=kVeOpcw4GWY&amp;list=PL4cUxeGkcC9gZD-Tvwfod2gaISzfRiP9d&amp;index=2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76FEB9-F7FF-4CB5-07EB-A66574FF4BA4}"/>
              </a:ext>
            </a:extLst>
          </p:cNvPr>
          <p:cNvSpPr/>
          <p:nvPr/>
        </p:nvSpPr>
        <p:spPr>
          <a:xfrm>
            <a:off x="4256466" y="2564904"/>
            <a:ext cx="3339870" cy="41044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19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3D98824-C81F-7621-7415-C819187C6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664" y="2117623"/>
            <a:ext cx="4177316" cy="441933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902.7 src Folder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37042"/>
            <a:ext cx="8363272" cy="6120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css 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We have App.css file for component style.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https://www.youtube.com/watch?v=kVeOpcw4GWY&amp;list=PL4cUxeGkcC9gZD-Tvwfod2gaISzfRiP9d&amp;index=2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76FEB9-F7FF-4CB5-07EB-A66574FF4BA4}"/>
              </a:ext>
            </a:extLst>
          </p:cNvPr>
          <p:cNvSpPr/>
          <p:nvPr/>
        </p:nvSpPr>
        <p:spPr>
          <a:xfrm>
            <a:off x="4103008" y="2432506"/>
            <a:ext cx="2598254" cy="41044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43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3D98824-C81F-7621-7415-C819187C6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664" y="2117623"/>
            <a:ext cx="4177316" cy="441933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902.7 src Folder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37042"/>
            <a:ext cx="8363272" cy="6120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css 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We have App.css file for component style.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https://www.youtube.com/watch?v=kVeOpcw4GWY&amp;list=PL4cUxeGkcC9gZD-Tvwfod2gaISzfRiP9d&amp;index=2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76FEB9-F7FF-4CB5-07EB-A66574FF4BA4}"/>
              </a:ext>
            </a:extLst>
          </p:cNvPr>
          <p:cNvSpPr/>
          <p:nvPr/>
        </p:nvSpPr>
        <p:spPr>
          <a:xfrm>
            <a:off x="4103008" y="2432506"/>
            <a:ext cx="2598254" cy="41044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6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33FD759-F6D7-A161-0257-A88DB568C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29" y="2778373"/>
            <a:ext cx="8235614" cy="296978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902.7 src Folder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37042"/>
            <a:ext cx="8363272" cy="10427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App.test.js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We App.test.js file for component testing.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We can delete App.test.js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https://www.youtube.com/watch?v=kVeOpcw4GWY&amp;list=PL4cUxeGkcC9gZD-Tvwfod2gaISzfRiP9d&amp;index=2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76FEB9-F7FF-4CB5-07EB-A66574FF4BA4}"/>
              </a:ext>
            </a:extLst>
          </p:cNvPr>
          <p:cNvSpPr/>
          <p:nvPr/>
        </p:nvSpPr>
        <p:spPr>
          <a:xfrm>
            <a:off x="3419872" y="3717032"/>
            <a:ext cx="5203099" cy="18722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13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BFF69B-F268-FD4E-5D8B-22DCC2818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458728"/>
            <a:ext cx="6680993" cy="390391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902.7 src Folder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37042"/>
            <a:ext cx="8363272" cy="11279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Index.js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We index.js file is where we start out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The index.js file is responsible for taking all our ReactJS components and mounting all components to the DOM (Document Object Model).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https://www.youtube.com/watch?v=kVeOpcw4GWY&amp;list=PL4cUxeGkcC9gZD-Tvwfod2gaISzfRiP9d&amp;index=2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76FEB9-F7FF-4CB5-07EB-A66574FF4BA4}"/>
              </a:ext>
            </a:extLst>
          </p:cNvPr>
          <p:cNvSpPr/>
          <p:nvPr/>
        </p:nvSpPr>
        <p:spPr>
          <a:xfrm>
            <a:off x="4860032" y="4392984"/>
            <a:ext cx="1728192" cy="9802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D87E616F-A90C-7700-9361-CE239D9E402F}"/>
              </a:ext>
            </a:extLst>
          </p:cNvPr>
          <p:cNvSpPr txBox="1">
            <a:spLocks/>
          </p:cNvSpPr>
          <p:nvPr/>
        </p:nvSpPr>
        <p:spPr>
          <a:xfrm>
            <a:off x="352103" y="2545000"/>
            <a:ext cx="1699617" cy="282821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The &lt;App /&gt; take App component and render all associated children's components to the DOM.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The ID root is defined inside index.html.</a:t>
            </a:r>
          </a:p>
        </p:txBody>
      </p:sp>
    </p:spTree>
    <p:extLst>
      <p:ext uri="{BB962C8B-B14F-4D97-AF65-F5344CB8AC3E}">
        <p14:creationId xmlns:p14="http://schemas.microsoft.com/office/powerpoint/2010/main" val="2927467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C24E1AB-4535-7CB3-BC22-1D74953A4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929261"/>
            <a:ext cx="5947107" cy="294980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902.7 src Folder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37042"/>
            <a:ext cx="8363272" cy="7238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logo.svg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We have logo.svg (Scalable Vector Graphics) file for logo display.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https://www.youtube.com/watch?v=kVeOpcw4GWY&amp;list=PL4cUxeGkcC9gZD-Tvwfod2gaISzfRiP9d&amp;index=2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76FEB9-F7FF-4CB5-07EB-A66574FF4BA4}"/>
              </a:ext>
            </a:extLst>
          </p:cNvPr>
          <p:cNvSpPr/>
          <p:nvPr/>
        </p:nvSpPr>
        <p:spPr>
          <a:xfrm>
            <a:off x="3563887" y="3068960"/>
            <a:ext cx="4434939" cy="9802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344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ECF1F2-686E-7E81-8E7A-99820B09C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03" y="3439443"/>
            <a:ext cx="5632037" cy="262362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612BCF-2A0C-11CF-F117-F1EF4F001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27" y="2665478"/>
            <a:ext cx="5691173" cy="35438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902.7 src Folder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37042"/>
            <a:ext cx="8363272" cy="10325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reportWebVitals.js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The reportWebVitals.js is a performance measurement file which we do really need it.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If we delete this file, we will not import this file and remove reportWebVitals() in index.js.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https://www.youtube.com/watch?v=kVeOpcw4GWY&amp;list=PL4cUxeGkcC9gZD-Tvwfod2gaISzfRiP9d&amp;index=2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76FEB9-F7FF-4CB5-07EB-A66574FF4BA4}"/>
              </a:ext>
            </a:extLst>
          </p:cNvPr>
          <p:cNvSpPr/>
          <p:nvPr/>
        </p:nvSpPr>
        <p:spPr>
          <a:xfrm>
            <a:off x="3995937" y="3792071"/>
            <a:ext cx="3600400" cy="2850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E7457E-2F42-B890-4CBC-395AFEA79A29}"/>
              </a:ext>
            </a:extLst>
          </p:cNvPr>
          <p:cNvSpPr/>
          <p:nvPr/>
        </p:nvSpPr>
        <p:spPr>
          <a:xfrm>
            <a:off x="4045206" y="5373216"/>
            <a:ext cx="5039658" cy="6898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2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E03A9A9-F555-AE1A-F88D-3775CF443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69359"/>
            <a:ext cx="6553200" cy="376954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902.7 src Folder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37042"/>
            <a:ext cx="8363272" cy="10325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setupTests.js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We can delete the setupTests.js.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This file is used to setup the ReactJS test.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https://www.youtube.com/watch?v=kVeOpcw4GWY&amp;list=PL4cUxeGkcC9gZD-Tvwfod2gaISzfRiP9d&amp;index=2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E7457E-2F42-B890-4CBC-395AFEA79A29}"/>
              </a:ext>
            </a:extLst>
          </p:cNvPr>
          <p:cNvSpPr/>
          <p:nvPr/>
        </p:nvSpPr>
        <p:spPr>
          <a:xfrm>
            <a:off x="2052171" y="6093296"/>
            <a:ext cx="1367701" cy="254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29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B87B434-0D76-CED6-01C7-1EABCD250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878552"/>
            <a:ext cx="7127776" cy="336359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902.7 src Folder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37042"/>
            <a:ext cx="8363272" cy="11428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Strict Modes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The strict Mode is used by ReactJS for additional check during the development.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It gives us the warning to the console if we have warning to reports in our codes.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That is all about the src Folder.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https://www.youtube.com/watch?v=kVeOpcw4GWY&amp;list=PL4cUxeGkcC9gZD-Tvwfod2gaISzfRiP9d&amp;index=2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E7457E-2F42-B890-4CBC-395AFEA79A29}"/>
              </a:ext>
            </a:extLst>
          </p:cNvPr>
          <p:cNvSpPr/>
          <p:nvPr/>
        </p:nvSpPr>
        <p:spPr>
          <a:xfrm>
            <a:off x="3691942" y="4768861"/>
            <a:ext cx="1409103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62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902.1 Install NodeJS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3362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902.8 .gitignore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7480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4644137-7FEA-4E1F-A4F6-F02A7BFD5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88" y="2312362"/>
            <a:ext cx="7236296" cy="404398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902.8 .gitignore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37042"/>
            <a:ext cx="8363272" cy="8678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.gitignore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Let’s talk about the .gitignore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We have version control with git. This file ignore the check defined in this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https://www.youtube.com/watch?v=kVeOpcw4GWY&amp;list=PL4cUxeGkcC9gZD-Tvwfod2gaISzfRiP9d&amp;index=2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E7457E-2F42-B890-4CBC-395AFEA79A29}"/>
              </a:ext>
            </a:extLst>
          </p:cNvPr>
          <p:cNvSpPr/>
          <p:nvPr/>
        </p:nvSpPr>
        <p:spPr>
          <a:xfrm>
            <a:off x="2915817" y="2996952"/>
            <a:ext cx="1800200" cy="33593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55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902.9 package.json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9606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902.9 package.json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37041"/>
            <a:ext cx="2668451" cy="46206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package.json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The package.json contains all the dependencies of the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We have dependencies for test, react, react-dom, react-scripts, and web-vitals.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In the scripts sections, we have start, build, test, and eject.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The eject script let us control the react app configuration, for example, we can customize the webpack or Babel configuration.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https://www.youtube.com/watch?v=kVeOpcw4GWY&amp;list=PL4cUxeGkcC9gZD-Tvwfod2gaISzfRiP9d&amp;index=2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178531-F843-5A25-D57C-26F5B2D22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223256"/>
            <a:ext cx="5724128" cy="526171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97249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902.10 Terminal Control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9160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902.10 Terminal Control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37041"/>
            <a:ext cx="8147248" cy="6517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Terminal Control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Terminal &gt; New Terminal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https://www.youtube.com/watch?v=kVeOpcw4GWY&amp;list=PL4cUxeGkcC9gZD-Tvwfod2gaISzfRiP9d&amp;index=2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A53EC7-2E03-6542-26FD-E42342E71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191675"/>
            <a:ext cx="6624736" cy="430560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73625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59C8242-872B-7A9F-2FFB-A2309B412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2" y="2770625"/>
            <a:ext cx="4884476" cy="372380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902.10 Terminal Control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37041"/>
            <a:ext cx="8147248" cy="10893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Terminal Control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 npm run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We can sett local host and port 3000.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https://www.youtube.com/watch?v=kVeOpcw4GWY&amp;list=PL4cUxeGkcC9gZD-Tvwfod2gaISzfRiP9d&amp;index=2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E6E80C-B0FC-AAE9-1A69-166B6B507DC2}"/>
              </a:ext>
            </a:extLst>
          </p:cNvPr>
          <p:cNvSpPr/>
          <p:nvPr/>
        </p:nvSpPr>
        <p:spPr>
          <a:xfrm>
            <a:off x="3820607" y="4753088"/>
            <a:ext cx="100811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826637-E77D-891B-A153-A47C595118EB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4828719" y="4632529"/>
            <a:ext cx="439951" cy="26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9BB1544-36FC-B44B-F282-C49E2A59C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670" y="2692532"/>
            <a:ext cx="3717006" cy="387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402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902.10 Terminal Control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37041"/>
            <a:ext cx="8147248" cy="10893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Terminal Control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Right-Mouse-button and select “Inspect”.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We can see the id=‘root’ and &lt;div class=“App”&gt;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https://www.youtube.com/watch?v=kVeOpcw4GWY&amp;list=PL4cUxeGkcC9gZD-Tvwfod2gaISzfRiP9d&amp;index=2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C65783-FE0D-5A2A-0036-865928802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383055"/>
            <a:ext cx="3608384" cy="271024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8E6E80C-B0FC-AAE9-1A69-166B6B507DC2}"/>
              </a:ext>
            </a:extLst>
          </p:cNvPr>
          <p:cNvSpPr/>
          <p:nvPr/>
        </p:nvSpPr>
        <p:spPr>
          <a:xfrm>
            <a:off x="2483768" y="5229200"/>
            <a:ext cx="493128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826637-E77D-891B-A153-A47C595118EB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2976896" y="4413741"/>
            <a:ext cx="589394" cy="8874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D29391A-C49E-6E6E-6E60-E0AE88B41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290" y="2269009"/>
            <a:ext cx="5552558" cy="428946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F394F1D-EBCF-C810-67B1-F336C9419E3B}"/>
              </a:ext>
            </a:extLst>
          </p:cNvPr>
          <p:cNvSpPr/>
          <p:nvPr/>
        </p:nvSpPr>
        <p:spPr>
          <a:xfrm>
            <a:off x="6233669" y="3789040"/>
            <a:ext cx="2453131" cy="6425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038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902.10 Terminal Control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37040"/>
            <a:ext cx="8147248" cy="20919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Terminal Control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If we delete the node_modules folder, we will get error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 npm run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You will get error.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 npm install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We will get back node_modules folder.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The package.json file is very useful to get back all the node_modules folder.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https://www.youtube.com/watch?v=kVeOpcw4GWY&amp;list=PL4cUxeGkcC9gZD-Tvwfod2gaISzfRiP9d&amp;index=2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860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902.1 Install NodeJS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9038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Install NodeJS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Go to nodejs.org to download and install the nodeJS. When install, click “Next” to install all with default selection.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https://www.youtube.com/watch?v=kVeOpcw4GWY&amp;list=PL4cUxeGkcC9gZD-Tvwfod2gaISzfRiP9d&amp;index=2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6F9C26-D846-B8AA-E8A4-9DAF1C56F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331591"/>
            <a:ext cx="5940152" cy="376822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73113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902.1 Install NodeJS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9038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Install NodeJS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When installation is done. Check node 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&gt; node -v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https://www.youtube.com/watch?v=kVeOpcw4GWY&amp;list=PL4cUxeGkcC9gZD-Tvwfod2gaISzfRiP9d&amp;index=2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FD5448-01E8-84B8-A73A-46BB1AD6A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433396"/>
            <a:ext cx="2943225" cy="1571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7462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902.2 Create Project 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13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902.2 Create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37042"/>
            <a:ext cx="8352928" cy="12998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Go to Project Directory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We will work in the project directory.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 cd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&gt; npx create-react-app 002_blog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https://www.youtube.com/watch?v=kVeOpcw4GWY&amp;list=PL4cUxeGkcC9gZD-Tvwfod2gaISzfRiP9d&amp;index=2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B1EEDB-CBB3-BE3D-5AE5-61E891B39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916101"/>
            <a:ext cx="8270576" cy="236193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1046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902.2 Create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37042"/>
            <a:ext cx="8352928" cy="7815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Go to Project Directory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ReactJS project created completely.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https://www.youtube.com/watch?v=kVeOpcw4GWY&amp;list=PL4cUxeGkcC9gZD-Tvwfod2gaISzfRiP9d&amp;index=2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B467B4-6147-F389-0AA1-5F5A25E45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40840"/>
            <a:ext cx="6000328" cy="379331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34546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902.3 Start ReactJS Project 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794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5169</TotalTime>
  <Words>1572</Words>
  <Application>Microsoft Office PowerPoint</Application>
  <PresentationFormat>On-screen Show (4:3)</PresentationFormat>
  <Paragraphs>239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Wingdings</vt:lpstr>
      <vt:lpstr>Office 佈景主題</vt:lpstr>
      <vt:lpstr>902 ReactJS App</vt:lpstr>
      <vt:lpstr>902 ReactJS App</vt:lpstr>
      <vt:lpstr>902.1 Install NodeJS</vt:lpstr>
      <vt:lpstr>902.1 Install NodeJS</vt:lpstr>
      <vt:lpstr>902.1 Install NodeJS</vt:lpstr>
      <vt:lpstr>902.2 Create Project </vt:lpstr>
      <vt:lpstr>902.2 Create Project</vt:lpstr>
      <vt:lpstr>902.2 Create Project</vt:lpstr>
      <vt:lpstr>902.3 Start ReactJS Project </vt:lpstr>
      <vt:lpstr>902.3 Start ReactJS Project </vt:lpstr>
      <vt:lpstr>902.3 Start ReactJS Project </vt:lpstr>
      <vt:lpstr>902.4 Check ReactJS Folder</vt:lpstr>
      <vt:lpstr>902.4 Check ReactJS Folder</vt:lpstr>
      <vt:lpstr>902.5 Check ReactJS Folder</vt:lpstr>
      <vt:lpstr>902.5 node_modules folder</vt:lpstr>
      <vt:lpstr>902.5 node_modules folder</vt:lpstr>
      <vt:lpstr>902.6 public Folder</vt:lpstr>
      <vt:lpstr>902.6 public Folder</vt:lpstr>
      <vt:lpstr>902.7 src Folder</vt:lpstr>
      <vt:lpstr>902.7 src Folder</vt:lpstr>
      <vt:lpstr>902.7 src Folder</vt:lpstr>
      <vt:lpstr>902.7 src Folder</vt:lpstr>
      <vt:lpstr>902.7 src Folder</vt:lpstr>
      <vt:lpstr>902.7 src Folder</vt:lpstr>
      <vt:lpstr>902.7 src Folder</vt:lpstr>
      <vt:lpstr>902.7 src Folder</vt:lpstr>
      <vt:lpstr>902.7 src Folder</vt:lpstr>
      <vt:lpstr>902.7 src Folder</vt:lpstr>
      <vt:lpstr>902.7 src Folder</vt:lpstr>
      <vt:lpstr>902.8 .gitignore</vt:lpstr>
      <vt:lpstr>902.8 .gitignore</vt:lpstr>
      <vt:lpstr>902.9 package.json</vt:lpstr>
      <vt:lpstr>902.9 package.json</vt:lpstr>
      <vt:lpstr>902.10 Terminal Control</vt:lpstr>
      <vt:lpstr>902.10 Terminal Control</vt:lpstr>
      <vt:lpstr>902.10 Terminal Control</vt:lpstr>
      <vt:lpstr>902.10 Terminal Control</vt:lpstr>
      <vt:lpstr>902.10 Terminal Control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1161</cp:revision>
  <dcterms:created xsi:type="dcterms:W3CDTF">2018-09-28T16:40:41Z</dcterms:created>
  <dcterms:modified xsi:type="dcterms:W3CDTF">2022-11-04T05:42:44Z</dcterms:modified>
</cp:coreProperties>
</file>