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69" r:id="rId11"/>
    <p:sldId id="262" r:id="rId12"/>
    <p:sldId id="26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6" d="100"/>
          <a:sy n="96" d="100"/>
        </p:scale>
        <p:origin x="21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GeI30uATws&amp;list=PLZbbT5o_s2xoWNVdDudn51XM8lOuZ_Njv&amp;index=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Train Q-Learning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1"/>
            <a:ext cx="8346638" cy="66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Calculate the average reward per thousand episodes.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24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064896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In the </a:t>
            </a:r>
            <a:r>
              <a:rPr lang="en-US" sz="1800" dirty="0" err="1">
                <a:solidFill>
                  <a:schemeClr val="tx1"/>
                </a:solidFill>
              </a:rPr>
              <a:t>Frzone</a:t>
            </a:r>
            <a:r>
              <a:rPr lang="en-US" sz="1800" dirty="0">
                <a:solidFill>
                  <a:schemeClr val="tx1"/>
                </a:solidFill>
              </a:rPr>
              <a:t> Lake Game, what is the initial average reward and final average reward?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Ans: When the algorithm first started training, the first thousand episodes only averaged reward of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0.16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but by the time it got to its last thousand episodes, the reward drastically improved to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0.7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2915529" cy="2970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rewards_all_episodes</a:t>
            </a:r>
            <a:r>
              <a:rPr lang="en-US" sz="1800" dirty="0">
                <a:solidFill>
                  <a:schemeClr val="tx1"/>
                </a:solidFill>
              </a:rPr>
              <a:t> = []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the random exploration rate threshold, if random threshold &gt; exploration rate, then update action from </a:t>
            </a:r>
            <a:r>
              <a:rPr lang="en-US" sz="1800" dirty="0" err="1">
                <a:solidFill>
                  <a:schemeClr val="tx1"/>
                </a:solidFill>
              </a:rPr>
              <a:t>q_table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Step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Update the </a:t>
            </a:r>
            <a:r>
              <a:rPr lang="en-US" sz="1800" dirty="0" err="1">
                <a:solidFill>
                  <a:schemeClr val="tx1"/>
                </a:solidFill>
              </a:rPr>
              <a:t>q_table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F1140-5A94-468B-8B4D-D45E6B3E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227671"/>
            <a:ext cx="5529556" cy="45624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DABEFF-72E7-4D73-865A-F70F17116AE5}"/>
              </a:ext>
            </a:extLst>
          </p:cNvPr>
          <p:cNvSpPr/>
          <p:nvPr/>
        </p:nvSpPr>
        <p:spPr>
          <a:xfrm>
            <a:off x="4355976" y="2944215"/>
            <a:ext cx="2125216" cy="17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595C5-1618-4036-98AC-C7181EE30AAF}"/>
              </a:ext>
            </a:extLst>
          </p:cNvPr>
          <p:cNvSpPr/>
          <p:nvPr/>
        </p:nvSpPr>
        <p:spPr>
          <a:xfrm>
            <a:off x="4355976" y="3202993"/>
            <a:ext cx="2125216" cy="1782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34C19-A660-45C5-BFF9-9A737A274D19}"/>
              </a:ext>
            </a:extLst>
          </p:cNvPr>
          <p:cNvSpPr txBox="1"/>
          <p:nvPr/>
        </p:nvSpPr>
        <p:spPr>
          <a:xfrm>
            <a:off x="6300192" y="1990393"/>
            <a:ext cx="241147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 max of each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08A6C-28FD-441E-A116-4834A7C41009}"/>
              </a:ext>
            </a:extLst>
          </p:cNvPr>
          <p:cNvSpPr txBox="1"/>
          <p:nvPr/>
        </p:nvSpPr>
        <p:spPr>
          <a:xfrm>
            <a:off x="6012160" y="4525849"/>
            <a:ext cx="196040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Random 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77D428-678A-4E92-9CB0-35539EDE586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5418584" y="3381226"/>
            <a:ext cx="1573780" cy="1144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41809-1D35-4932-A9AA-F7473B5C117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5418584" y="2359725"/>
            <a:ext cx="2087345" cy="584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254465" cy="66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Update </a:t>
            </a:r>
            <a:r>
              <a:rPr lang="en-US" sz="1800" dirty="0" err="1">
                <a:solidFill>
                  <a:schemeClr val="tx1"/>
                </a:solidFill>
              </a:rPr>
              <a:t>q_table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D12B94-F65D-46C4-BD4C-F3AEBFBE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76553"/>
            <a:ext cx="7524328" cy="19412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4BEB95-A6D9-4457-B1E3-34BA88C4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249127"/>
            <a:ext cx="6905625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644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254465" cy="66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Update state = </a:t>
            </a:r>
            <a:r>
              <a:rPr lang="en-US" sz="1800" dirty="0" err="1">
                <a:solidFill>
                  <a:schemeClr val="tx1"/>
                </a:solidFill>
              </a:rPr>
              <a:t>new_state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rewards_current_episode</a:t>
            </a:r>
            <a:r>
              <a:rPr lang="en-US" sz="1800" dirty="0">
                <a:solidFill>
                  <a:schemeClr val="tx1"/>
                </a:solidFill>
              </a:rPr>
              <a:t> =+= reward.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ABCBD-A1A1-48C7-ADBE-83FBF9AF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1" y="2568662"/>
            <a:ext cx="8351912" cy="20286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1F6AF2-F92F-46D5-BA16-23F7D4FE005D}"/>
              </a:ext>
            </a:extLst>
          </p:cNvPr>
          <p:cNvSpPr/>
          <p:nvPr/>
        </p:nvSpPr>
        <p:spPr>
          <a:xfrm>
            <a:off x="457200" y="2636912"/>
            <a:ext cx="11624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E77AC-6448-4A08-8071-7D8476B51EC4}"/>
              </a:ext>
            </a:extLst>
          </p:cNvPr>
          <p:cNvSpPr/>
          <p:nvPr/>
        </p:nvSpPr>
        <p:spPr>
          <a:xfrm>
            <a:off x="457200" y="4080830"/>
            <a:ext cx="21336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508306-3982-4144-8C28-3A904A32C0D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1038436" y="2924944"/>
            <a:ext cx="485564" cy="11558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7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2915529" cy="15302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done, break the inner step loop.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Step for the next episode.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F1140-5A94-468B-8B4D-D45E6B3E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227671"/>
            <a:ext cx="5529556" cy="45624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DABEFF-72E7-4D73-865A-F70F17116AE5}"/>
              </a:ext>
            </a:extLst>
          </p:cNvPr>
          <p:cNvSpPr/>
          <p:nvPr/>
        </p:nvSpPr>
        <p:spPr>
          <a:xfrm>
            <a:off x="5052366" y="3464216"/>
            <a:ext cx="527746" cy="180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4595C5-1618-4036-98AC-C7181EE30AAF}"/>
              </a:ext>
            </a:extLst>
          </p:cNvPr>
          <p:cNvSpPr/>
          <p:nvPr/>
        </p:nvSpPr>
        <p:spPr>
          <a:xfrm>
            <a:off x="4174976" y="4660759"/>
            <a:ext cx="1261120" cy="3373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77D428-678A-4E92-9CB0-35539EDE586D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H="1" flipV="1">
            <a:off x="4172867" y="1760293"/>
            <a:ext cx="632669" cy="29004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41809-1D35-4932-A9AA-F7473B5C117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05536" y="3645023"/>
            <a:ext cx="510703" cy="1015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DA24B-42BD-4348-A668-0D5549ECEAAE}"/>
              </a:ext>
            </a:extLst>
          </p:cNvPr>
          <p:cNvSpPr/>
          <p:nvPr/>
        </p:nvSpPr>
        <p:spPr>
          <a:xfrm>
            <a:off x="3908994" y="1579486"/>
            <a:ext cx="527746" cy="180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2915529" cy="1314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Update exploration rate.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Append reward all episodes.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F1140-5A94-468B-8B4D-D45E6B3E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227671"/>
            <a:ext cx="5529556" cy="45624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4595C5-1618-4036-98AC-C7181EE30AAF}"/>
              </a:ext>
            </a:extLst>
          </p:cNvPr>
          <p:cNvSpPr/>
          <p:nvPr/>
        </p:nvSpPr>
        <p:spPr>
          <a:xfrm>
            <a:off x="3908994" y="5097708"/>
            <a:ext cx="5040434" cy="6923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46638" cy="9787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Calculate the average reward per thousand episodes.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award is increasing in each 1000 episodes.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D9919-3922-4A0D-9E5B-FD91B12D1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35" y="2388362"/>
            <a:ext cx="8321773" cy="15996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27F0C0-2CDB-40D6-8F78-87B30783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133983"/>
            <a:ext cx="4086225" cy="1924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911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46638" cy="1242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agent will fall in a hole or perhaps reach the max number of time steps than it is to reach the frisbee.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Reach the frisbee 70% of the time by the end of training.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C258E-6F63-4DD0-B803-7602CA84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80928"/>
            <a:ext cx="7601694" cy="23027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458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Train Q-Learning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4859745" cy="73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 Q-Learning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out the update </a:t>
            </a:r>
            <a:r>
              <a:rPr lang="en-US" sz="1800" dirty="0" err="1">
                <a:solidFill>
                  <a:schemeClr val="tx1"/>
                </a:solidFill>
              </a:rPr>
              <a:t>qtable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https://www.youtube.com/watch?v=HGeI30uATws&amp;list=PLZbbT5o_s2xoWNVdDudn51XM8lOuZ_Njv&amp;index=9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CF7C2-3C35-4B9D-A090-2A7DC6FF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250650"/>
            <a:ext cx="3468780" cy="49821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050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549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SFMono-Regular</vt:lpstr>
      <vt:lpstr>Wingdings</vt:lpstr>
      <vt:lpstr>Office 佈景主題</vt:lpstr>
      <vt:lpstr>9 Train Q-Learning</vt:lpstr>
      <vt:lpstr>9 Train Q-Learning</vt:lpstr>
      <vt:lpstr>9 Train Q-Learning</vt:lpstr>
      <vt:lpstr>9 Train Q-Learning</vt:lpstr>
      <vt:lpstr>9 Train Q-Learning</vt:lpstr>
      <vt:lpstr>9 Train Q-Learning</vt:lpstr>
      <vt:lpstr>9 Train Q-Learning</vt:lpstr>
      <vt:lpstr>9 Train Q-Learning</vt:lpstr>
      <vt:lpstr>9 Train Q-Learning</vt:lpstr>
      <vt:lpstr>9 Train Q-Learning</vt:lpstr>
      <vt:lpstr>9.1 Quiz</vt:lpstr>
      <vt:lpstr>9.1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548</cp:revision>
  <dcterms:created xsi:type="dcterms:W3CDTF">2018-09-28T16:40:41Z</dcterms:created>
  <dcterms:modified xsi:type="dcterms:W3CDTF">2020-06-17T04:47:13Z</dcterms:modified>
</cp:coreProperties>
</file>