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65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j3mmr2coQ8&amp;list=PLZbbT5o_s2xrwRnXk_yCPtnqqo4_u2YGL" TargetMode="External"/><Relationship Id="rId2" Type="http://schemas.openxmlformats.org/officeDocument/2006/relationships/hyperlink" Target="https://deepmind.com/research/alphag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openai.com/openai-five/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j3mmr2coQ8&amp;list=PLZbbT5o_s2xrwRnXk_yCPtnqqo4_u2YG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j3mmr2coQ8&amp;list=PLZbbT5o_s2xrwRnXk_yCPtnqqo4_u2YG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8j3mmr2coQ8&amp;list=PLZbbT5o_s2xrwRnXk_yCPtnqqo4_u2YG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1ED15AEC-5BDB-4F3C-BC35-3233883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Keras with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29866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Reinforcement 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Reinforcement learning (RL)</a:t>
            </a:r>
            <a:r>
              <a:rPr lang="en-US" sz="1800" dirty="0">
                <a:solidFill>
                  <a:schemeClr val="tx1"/>
                </a:solidFill>
              </a:rPr>
              <a:t> is an area of machine learning that focuses on how you, or how </a:t>
            </a:r>
            <a:r>
              <a:rPr lang="en-US" sz="1800" i="1" dirty="0">
                <a:solidFill>
                  <a:schemeClr val="tx1"/>
                </a:solidFill>
              </a:rPr>
              <a:t>some thing</a:t>
            </a:r>
            <a:r>
              <a:rPr lang="en-US" sz="1800" dirty="0">
                <a:solidFill>
                  <a:schemeClr val="tx1"/>
                </a:solidFill>
              </a:rPr>
              <a:t>, might act in an </a:t>
            </a:r>
            <a:r>
              <a:rPr lang="en-US" sz="1800" b="1" dirty="0">
                <a:solidFill>
                  <a:srgbClr val="C00000"/>
                </a:solidFill>
              </a:rPr>
              <a:t>environment in order to maximize some given reward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Reinforcement learning algorithms study the behavior of subjects in such environments and learn to optimize that behavior.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commonly referred to domain that can illustrate the power of reinforcement learning is in game playing.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Take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AlphaGo</a:t>
            </a:r>
            <a:r>
              <a:rPr lang="en-US" sz="1800" dirty="0">
                <a:solidFill>
                  <a:schemeClr val="tx1"/>
                </a:solidFill>
              </a:rPr>
              <a:t>, for example – DeepMind’s artificially intelligent Go player that beat the world champion of Go.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https://www.youtube.com/watch?v=8j3mmr2coQ8&amp;list=PLZbbT5o_s2xrwRnXk_yCPtnqqo4_u2YGL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2" descr="Go (game) - Wikipedia">
            <a:extLst>
              <a:ext uri="{FF2B5EF4-FFF2-40B4-BE49-F238E27FC236}">
                <a16:creationId xmlns:a16="http://schemas.microsoft.com/office/drawing/2014/main" id="{76DD4119-6011-4AAF-9934-D1760F8F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72" y="4388390"/>
            <a:ext cx="2171700" cy="21050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93F3880E-944F-4CFB-9755-507FB00BB344}"/>
              </a:ext>
            </a:extLst>
          </p:cNvPr>
          <p:cNvSpPr txBox="1">
            <a:spLocks/>
          </p:cNvSpPr>
          <p:nvPr/>
        </p:nvSpPr>
        <p:spPr>
          <a:xfrm>
            <a:off x="432335" y="4363180"/>
            <a:ext cx="6120865" cy="18741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Even more recently, what’s gotten a ton of hype is </a:t>
            </a:r>
            <a:r>
              <a:rPr lang="en-US" sz="1800" dirty="0" err="1">
                <a:solidFill>
                  <a:schemeClr val="tx1"/>
                </a:solidFill>
              </a:rPr>
              <a:t>OpenAI’s</a:t>
            </a:r>
            <a:r>
              <a:rPr lang="en-US" sz="1800" dirty="0">
                <a:solidFill>
                  <a:schemeClr val="tx1"/>
                </a:solidFill>
              </a:rPr>
              <a:t> team of five neural networks, called </a:t>
            </a:r>
            <a:r>
              <a:rPr lang="en-US" sz="18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</a:t>
            </a:r>
            <a:r>
              <a:rPr lang="en-US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Five</a:t>
            </a:r>
            <a:r>
              <a:rPr lang="en-US" sz="1800" dirty="0">
                <a:solidFill>
                  <a:schemeClr val="tx1"/>
                </a:solidFill>
              </a:rPr>
              <a:t>, which defeated a team of top professionals in the very complex video game, Dota 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“Go” or “</a:t>
            </a:r>
            <a:r>
              <a:rPr lang="en-US" sz="1800" b="1" dirty="0" err="1">
                <a:solidFill>
                  <a:srgbClr val="C00000"/>
                </a:solidFill>
              </a:rPr>
              <a:t>iGo</a:t>
            </a:r>
            <a:r>
              <a:rPr lang="en-US" sz="1800" b="1" dirty="0">
                <a:solidFill>
                  <a:srgbClr val="C00000"/>
                </a:solidFill>
              </a:rPr>
              <a:t>” in Japanese pronunciation of Chess.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Keras with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96944" cy="4392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MDP (Markov Decision Process)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cap="all" dirty="0">
                <a:solidFill>
                  <a:schemeClr val="tx1"/>
                </a:solidFill>
              </a:rPr>
              <a:t>PART 1: INTRODUCTION TO REINFORCEMENT LEARNING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1: Markov Decision Processes (MDPs)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Introduction to MDPs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Policies and value functions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Learning optimal policies and value functions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2: Q-learning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Introduction to Q-learning with value iteration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Implementing an epsilon greedy strategy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3: Code project - Implement Q-learning with pure Python to play a game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Environment set up and intro to </a:t>
            </a:r>
            <a:r>
              <a:rPr lang="en-US" sz="1800" dirty="0" err="1">
                <a:solidFill>
                  <a:schemeClr val="tx1"/>
                </a:solidFill>
              </a:rPr>
              <a:t>OpenAI</a:t>
            </a:r>
            <a:r>
              <a:rPr lang="en-US" sz="1800" dirty="0">
                <a:solidFill>
                  <a:schemeClr val="tx1"/>
                </a:solidFill>
              </a:rPr>
              <a:t> Gym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Q-learning algorithm and train agent to play game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Watch trained agent play game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https://www.youtube.com/watch?v=8j3mmr2coQ8&amp;list=PLZbbT5o_s2xrwRnXk_yCPtnqqo4_u2YGL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99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Keras with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96944" cy="4032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MDP (Markov Decision Process)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cap="all" dirty="0">
                <a:solidFill>
                  <a:schemeClr val="tx1"/>
                </a:solidFill>
              </a:rPr>
              <a:t>PART 2: DEEP REINFORCEMENT LEARNING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1: Deep Q-networks (DQNs)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Introduction to DQNs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Experience replay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2: Code project - Implement deep Q-network with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 to play a game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Environment set up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and train DQN to play game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Watch trained DQN play game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Section 3: Policy gradients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More details to come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https://www.youtube.com/watch?v=8j3mmr2coQ8&amp;list=PLZbbT5o_s2xrwRnXk_yCPtnqqo4_u2YGL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56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094FB507-919A-443C-B10E-6513EA0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80120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https://www.youtube.com/watch?v=8j3mmr2coQ8&amp;list=PLZbbT5o_s2xrwRnXk_yCPtnqqo4_u2YGL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D9C57-1916-4EE6-975C-29CD5AB1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45217"/>
            <a:ext cx="3981450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432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 Overview</vt:lpstr>
      <vt:lpstr>1 Keras with Tensorflow</vt:lpstr>
      <vt:lpstr>1 Keras with Tensorflow</vt:lpstr>
      <vt:lpstr>1 Keras with Tensorflow</vt:lpstr>
      <vt:lpstr>1.1 Quiz</vt:lpstr>
      <vt:lpstr>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376</cp:revision>
  <dcterms:created xsi:type="dcterms:W3CDTF">2018-09-28T16:40:41Z</dcterms:created>
  <dcterms:modified xsi:type="dcterms:W3CDTF">2020-06-15T21:09:16Z</dcterms:modified>
</cp:coreProperties>
</file>