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65" r:id="rId5"/>
    <p:sldId id="266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y207WNoeyA&amp;list=PLZbbT5o_s2xoWNVdDudn51XM8lOuZ_Njv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y207WNoeyA&amp;list=PLZbbT5o_s2xoWNVdDudn51XM8lOuZ_Njv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y207WNoeyA&amp;list=PLZbbT5o_s2xoWNVdDudn51XM8lOuZ_Njv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y207WNoeyA&amp;list=PLZbbT5o_s2xoWNVdDudn51XM8lOuZ_Njv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y207WNoeyA&amp;list=PLZbbT5o_s2xoWNVdDudn51XM8lOuZ_Njv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Markov Decision Process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1ED15AEC-5BDB-4F3C-BC35-3233883B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Markov Decision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2754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Markov Decision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an MDP, we have a decision maker, called an </a:t>
            </a:r>
            <a:r>
              <a:rPr lang="en-US" sz="1800" i="1" dirty="0">
                <a:solidFill>
                  <a:schemeClr val="tx1"/>
                </a:solidFill>
              </a:rPr>
              <a:t>agent</a:t>
            </a:r>
            <a:r>
              <a:rPr lang="en-US" sz="1800" dirty="0">
                <a:solidFill>
                  <a:schemeClr val="tx1"/>
                </a:solidFill>
              </a:rPr>
              <a:t>, that interacts with the </a:t>
            </a:r>
            <a:r>
              <a:rPr lang="en-US" sz="1800" i="1" dirty="0">
                <a:solidFill>
                  <a:schemeClr val="tx1"/>
                </a:solidFill>
              </a:rPr>
              <a:t>environment</a:t>
            </a:r>
            <a:r>
              <a:rPr lang="en-US" sz="1800" dirty="0">
                <a:solidFill>
                  <a:schemeClr val="tx1"/>
                </a:solidFill>
              </a:rPr>
              <a:t> it's placed 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interactions occur sequentially over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each time step, the agent will get some representation of the environment’s </a:t>
            </a:r>
            <a:r>
              <a:rPr lang="en-US" sz="1800" i="1" dirty="0">
                <a:solidFill>
                  <a:schemeClr val="tx1"/>
                </a:solidFill>
              </a:rPr>
              <a:t>state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Given this representation, the agent selects an </a:t>
            </a:r>
            <a:r>
              <a:rPr lang="en-US" sz="1800" i="1" dirty="0">
                <a:solidFill>
                  <a:schemeClr val="tx1"/>
                </a:solidFill>
              </a:rPr>
              <a:t>action</a:t>
            </a:r>
            <a:r>
              <a:rPr lang="en-US" sz="1800" dirty="0">
                <a:solidFill>
                  <a:schemeClr val="tx1"/>
                </a:solidFill>
              </a:rPr>
              <a:t> to take.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environment is then transitioned into a new state, and the agent is given a </a:t>
            </a:r>
            <a:r>
              <a:rPr lang="en-US" sz="1800" i="1" dirty="0">
                <a:solidFill>
                  <a:schemeClr val="tx1"/>
                </a:solidFill>
              </a:rPr>
              <a:t>reward</a:t>
            </a:r>
            <a:r>
              <a:rPr lang="en-US" sz="1800" dirty="0">
                <a:solidFill>
                  <a:schemeClr val="tx1"/>
                </a:solidFill>
              </a:rPr>
              <a:t> as a consequence of the previous action.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https://www.youtube.com/watch?v=my207WNoeyA&amp;list=PLZbbT5o_s2xoWNVdDudn51XM8lOuZ_Njv&amp;index=2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163145-DC19-416A-AEFA-C64B5E56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27" y="4139664"/>
            <a:ext cx="5170036" cy="186067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586B5145-5964-455A-8568-46201D858872}"/>
              </a:ext>
            </a:extLst>
          </p:cNvPr>
          <p:cNvSpPr txBox="1">
            <a:spLocks/>
          </p:cNvSpPr>
          <p:nvPr/>
        </p:nvSpPr>
        <p:spPr>
          <a:xfrm>
            <a:off x="457201" y="4139664"/>
            <a:ext cx="2962672" cy="19536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Components of an MDP: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Agent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Environment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Reward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Markov Decision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3114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Markov Decision Process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process of selecting an action from a given state, transitioning to a new state, and receiving a reward happens sequentially over and over again, which creates something called a </a:t>
            </a:r>
            <a:r>
              <a:rPr lang="en-US" sz="1800" i="1" dirty="0">
                <a:solidFill>
                  <a:schemeClr val="tx1"/>
                </a:solidFill>
              </a:rPr>
              <a:t>trajectory</a:t>
            </a:r>
            <a:r>
              <a:rPr lang="en-US" sz="1800" dirty="0">
                <a:solidFill>
                  <a:schemeClr val="tx1"/>
                </a:solidFill>
              </a:rPr>
              <a:t> that shows the sequence of states, actions, and rewards.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Throughout this process, it is the agent’s goal to maximize the total amount of rewards that it receives from taking actions in given states.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that the agent wants to maximize not just the immediate reward, but the </a:t>
            </a:r>
            <a:r>
              <a:rPr lang="en-US" sz="1800" i="1" dirty="0">
                <a:solidFill>
                  <a:schemeClr val="tx1"/>
                </a:solidFill>
              </a:rPr>
              <a:t>cumulative</a:t>
            </a:r>
            <a:r>
              <a:rPr lang="en-US" sz="1800" dirty="0">
                <a:solidFill>
                  <a:schemeClr val="tx1"/>
                </a:solidFill>
              </a:rPr>
              <a:t> rewards it receives over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It is the agent’s goal to maximize the cumulative rewards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https://www.youtube.com/watch?v=my207WNoeyA&amp;list=PLZbbT5o_s2xoWNVdDudn51XM8lOuZ_Njv&amp;index=2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90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Markov Decision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37625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MDP Notation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an MDP, we have a set of states S, a set of actions </a:t>
            </a:r>
            <a:r>
              <a:rPr lang="en-US" sz="1800" b="1" dirty="0">
                <a:solidFill>
                  <a:schemeClr val="tx1"/>
                </a:solidFill>
              </a:rPr>
              <a:t>A</a:t>
            </a:r>
            <a:r>
              <a:rPr lang="en-US" sz="1800" dirty="0">
                <a:solidFill>
                  <a:schemeClr val="tx1"/>
                </a:solidFill>
              </a:rPr>
              <a:t>, and a set of rewards </a:t>
            </a:r>
            <a:r>
              <a:rPr lang="en-US" sz="1800" b="1" dirty="0">
                <a:solidFill>
                  <a:schemeClr val="tx1"/>
                </a:solidFill>
              </a:rPr>
              <a:t>R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Assume that each of these sets has a finite number of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each time step t = 0,1,2,⋯, the agent receives some representation of the environment’s state S</a:t>
            </a:r>
            <a:r>
              <a:rPr lang="en-US" sz="1800" baseline="-25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 ∈ S. Based on this state, the agent selects an action A</a:t>
            </a:r>
            <a:r>
              <a:rPr lang="en-US" sz="1800" baseline="-25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 ∈ A. This gives us the state-action pair (S</a:t>
            </a:r>
            <a:r>
              <a:rPr lang="en-US" sz="1800" baseline="-25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, A</a:t>
            </a:r>
            <a:r>
              <a:rPr lang="en-US" sz="1800" baseline="-25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 is then incremented to the next time step t+1, and the environment is transitioned to a new state S</a:t>
            </a:r>
            <a:r>
              <a:rPr lang="en-US" sz="1800" baseline="-25000" dirty="0">
                <a:solidFill>
                  <a:schemeClr val="tx1"/>
                </a:solidFill>
              </a:rPr>
              <a:t>t+1 </a:t>
            </a:r>
            <a:r>
              <a:rPr lang="en-US" sz="1800" dirty="0">
                <a:solidFill>
                  <a:schemeClr val="tx1"/>
                </a:solidFill>
              </a:rPr>
              <a:t>∈ S. At this time, the agent receives a numerical reward R</a:t>
            </a:r>
            <a:r>
              <a:rPr lang="en-US" sz="1800" baseline="-25000" dirty="0">
                <a:solidFill>
                  <a:schemeClr val="tx1"/>
                </a:solidFill>
              </a:rPr>
              <a:t>t+1</a:t>
            </a:r>
            <a:r>
              <a:rPr lang="en-US" sz="1800" dirty="0">
                <a:solidFill>
                  <a:schemeClr val="tx1"/>
                </a:solidFill>
              </a:rPr>
              <a:t>∈ R for the action A</a:t>
            </a:r>
            <a:r>
              <a:rPr lang="en-US" sz="1800" baseline="-25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 taken from state S</a:t>
            </a:r>
            <a:r>
              <a:rPr lang="en-US" sz="1800" baseline="-25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think of the process of receiving a reward as an arbitrary function ff that maps state-action pairs to rewards.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each time t, we have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https://www.youtube.com/watch?v=my207WNoeyA&amp;list=PLZbbT5o_s2xoWNVdDudn51XM8lOuZ_Njv&amp;index=2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1FFA7-2FA8-430C-9137-C1B15963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5254925"/>
            <a:ext cx="1581150" cy="352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15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Markov Decision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954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MDP Notation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trajectory representing the sequential process of selecting an action from a state, transitioning to a new state, and receiving a reward can be represented 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https://www.youtube.com/watch?v=my207WNoeyA&amp;list=PLZbbT5o_s2xoWNVdDudn51XM8lOuZ_Njv&amp;index=2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6D3B9-25FA-4E66-987B-79F005F8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474785"/>
            <a:ext cx="2990850" cy="352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28C2F7-9253-4042-8426-DB06E66C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64363"/>
            <a:ext cx="5868144" cy="212618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94CAF4A5-7BCB-4628-8F6B-2BD08B9C6FCA}"/>
              </a:ext>
            </a:extLst>
          </p:cNvPr>
          <p:cNvSpPr txBox="1">
            <a:spLocks/>
          </p:cNvSpPr>
          <p:nvPr/>
        </p:nvSpPr>
        <p:spPr>
          <a:xfrm>
            <a:off x="466413" y="3055947"/>
            <a:ext cx="8352928" cy="37305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MDP Diagram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3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094FB507-919A-443C-B10E-6513EA0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80120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https://www.youtube.com/watch?v=my207WNoeyA&amp;list=PLZbbT5o_s2xoWNVdDudn51XM8lOuZ_Njv&amp;index=2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BCBFF-BB62-43E3-8580-56472732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268759"/>
            <a:ext cx="5410200" cy="3952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579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2 Markov Decision Process</vt:lpstr>
      <vt:lpstr>2 Markov Decision Process</vt:lpstr>
      <vt:lpstr>2 Markov Decision Process</vt:lpstr>
      <vt:lpstr>2 Markov Decision Process</vt:lpstr>
      <vt:lpstr>2 Markov Decision Process</vt:lpstr>
      <vt:lpstr>2.1 Quiz</vt:lpstr>
      <vt:lpstr>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389</cp:revision>
  <dcterms:created xsi:type="dcterms:W3CDTF">2018-09-28T16:40:41Z</dcterms:created>
  <dcterms:modified xsi:type="dcterms:W3CDTF">2020-06-15T21:25:29Z</dcterms:modified>
</cp:coreProperties>
</file>