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4" r:id="rId4"/>
    <p:sldId id="265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a-SnJtmBtyA&amp;list=PLZbbT5o_s2xoWNVdDudn51XM8lOuZ_Njv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a-SnJtmBtyA&amp;list=PLZbbT5o_s2xoWNVdDudn51XM8lOuZ_Njv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a-SnJtmBtyA&amp;list=PLZbbT5o_s2xoWNVdDudn51XM8lOuZ_Njv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a-SnJtmBtyA&amp;list=PLZbbT5o_s2xoWNVdDudn51XM8lOuZ_Njv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Expected Return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1ED15AEC-5BDB-4F3C-BC35-3233883B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Expected Return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13862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Drive Reinforcement Learning?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Expected Return drives the Reinforcement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return is the sum of future rewards.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Mathematically, we define the return G at time t as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https://www.youtube.com/watch?v=a-SnJtmBtyA&amp;list=PLZbbT5o_s2xoWNVdDudn51XM8lOuZ_Njv&amp;index=3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E2FC1-349F-41FF-A6EA-23D403D29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75" y="2924944"/>
            <a:ext cx="3219450" cy="400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3350732F-F34A-449F-8EE9-FCF9021FC708}"/>
              </a:ext>
            </a:extLst>
          </p:cNvPr>
          <p:cNvSpPr txBox="1">
            <a:spLocks/>
          </p:cNvSpPr>
          <p:nvPr/>
        </p:nvSpPr>
        <p:spPr>
          <a:xfrm>
            <a:off x="539552" y="3527958"/>
            <a:ext cx="8352928" cy="8371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where T is the final time step.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It is the agent’s goal to maximize the expected return of rewards.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Expected Return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34024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Discounted Return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revision of the way we think about return will make use of </a:t>
            </a:r>
            <a:r>
              <a:rPr lang="en-US" sz="1800" i="1" dirty="0">
                <a:solidFill>
                  <a:schemeClr val="tx1"/>
                </a:solidFill>
              </a:rPr>
              <a:t>discounting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Rather than the agent’s goal being to maximize the expected return of rewards, it will instead be to maximize the expected </a:t>
            </a:r>
            <a:r>
              <a:rPr lang="en-US" sz="1800" i="1" dirty="0">
                <a:solidFill>
                  <a:schemeClr val="tx1"/>
                </a:solidFill>
              </a:rPr>
              <a:t>discounted</a:t>
            </a:r>
            <a:r>
              <a:rPr lang="en-US" sz="1800" dirty="0">
                <a:solidFill>
                  <a:schemeClr val="tx1"/>
                </a:solidFill>
              </a:rPr>
              <a:t> return of rewards.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Specifically, the agent will be choosing action A</a:t>
            </a:r>
            <a:r>
              <a:rPr lang="en-US" sz="1800" baseline="-250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 at each time t to maximize the expected discounted return.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It is the agent’s goal to maximize the expected </a:t>
            </a:r>
            <a:r>
              <a:rPr lang="en-US" sz="1800" b="1" i="1" dirty="0">
                <a:solidFill>
                  <a:srgbClr val="C00000"/>
                </a:solidFill>
              </a:rPr>
              <a:t>discounted</a:t>
            </a:r>
            <a:r>
              <a:rPr lang="en-US" sz="1800" b="1" dirty="0">
                <a:solidFill>
                  <a:srgbClr val="C00000"/>
                </a:solidFill>
              </a:rPr>
              <a:t> return of rewards.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define the discounted return, we first define the discount rate, γ, to be a number between 0 and 1. The discount rate will be the rate for which we discount future rewards and will determine the present value of future rewards. With this, we define the </a:t>
            </a:r>
            <a:r>
              <a:rPr lang="en-US" sz="1800" i="1" dirty="0">
                <a:solidFill>
                  <a:schemeClr val="tx1"/>
                </a:solidFill>
              </a:rPr>
              <a:t>discounted return</a:t>
            </a:r>
            <a:r>
              <a:rPr lang="en-US" sz="1800" dirty="0">
                <a:solidFill>
                  <a:schemeClr val="tx1"/>
                </a:solidFill>
              </a:rPr>
              <a:t> as: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https://www.youtube.com/watch?v=a-SnJtmBtyA&amp;list=PLZbbT5o_s2xoWNVdDudn51XM8lOuZ_Njv&amp;index=3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96AE8-EF60-4A93-B580-198B9376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4992434"/>
            <a:ext cx="2981325" cy="981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671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Expected Return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8101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Discounted Return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Rearrange, we have: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https://www.youtube.com/watch?v=a-SnJtmBtyA&amp;list=PLZbbT5o_s2xoWNVdDudn51XM8lOuZ_Njv&amp;index=3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1D0A9-AEBA-44B2-A6DD-5881B8536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194327"/>
            <a:ext cx="3971925" cy="990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3EF22B72-06B6-481E-81C8-4BA23641BBF5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the reward at each time step is a constant 1 and γ&lt;1, then the return is: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59B3C-35D3-46E6-9741-DE28E9D68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972557"/>
            <a:ext cx="1962150" cy="733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556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094FB507-919A-443C-B10E-6513EA0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80120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https://www.youtube.com/watch?v=a-SnJtmBtyA&amp;list=PLZbbT5o_s2xoWNVdDudn51XM8lOuZ_Njv&amp;index=3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07250-5EA7-4F3C-AA0C-C87B80A0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72815"/>
            <a:ext cx="6829425" cy="2333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758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354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 Expected Return</vt:lpstr>
      <vt:lpstr>3 Expected Return</vt:lpstr>
      <vt:lpstr>3 Expected Return</vt:lpstr>
      <vt:lpstr>3 Expected Return</vt:lpstr>
      <vt:lpstr>3.1 Quiz</vt:lpstr>
      <vt:lpstr>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401</cp:revision>
  <dcterms:created xsi:type="dcterms:W3CDTF">2018-09-28T16:40:41Z</dcterms:created>
  <dcterms:modified xsi:type="dcterms:W3CDTF">2020-06-15T21:41:55Z</dcterms:modified>
</cp:coreProperties>
</file>