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66" r:id="rId5"/>
    <p:sldId id="265" r:id="rId6"/>
    <p:sldId id="262" r:id="rId7"/>
    <p:sldId id="263" r:id="rId8"/>
    <p:sldId id="26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P4oEpQbDm4&amp;list=PLZbbT5o_s2xoWNVdDudn51XM8lOuZ_Njv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rP4oEpQbDm4&amp;list=PLZbbT5o_s2xoWNVdDudn51XM8lOuZ_Njv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rP4oEpQbDm4&amp;list=PLZbbT5o_s2xoWNVdDudn51XM8lOuZ_Njv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rP4oEpQbDm4&amp;list=PLZbbT5o_s2xoWNVdDudn51XM8lOuZ_Njv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rP4oEpQbDm4&amp;list=PLZbbT5o_s2xoWNVdDudn51XM8lOuZ_Njv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P4oEpQbDm4&amp;list=PLZbbT5o_s2xoWNVdDudn51XM8lOuZ_Njv&amp;index=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Optimal Policy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1ED15AEC-5BDB-4F3C-BC35-3233883B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Optimal Policy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19932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Optimal Policy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optimal policy.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terms of return, a policy π is considered to be better than or the same as policy π′ if the expected return of π is greater than or equal to the expected return of π′ for all states.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other words,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https://www.youtube.com/watch?v=rP4oEpQbDm4&amp;list=PLZbbT5o_s2xoWNVdDudn51XM8lOuZ_Njv&amp;index=5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09398-1530-4A31-B837-10513D27F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559630"/>
            <a:ext cx="4133850" cy="447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Optimal Policy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1098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Optimal State-Value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optimal policy has an associated </a:t>
            </a:r>
            <a:r>
              <a:rPr lang="en-US" sz="1800" i="1" dirty="0">
                <a:solidFill>
                  <a:schemeClr val="tx1"/>
                </a:solidFill>
              </a:rPr>
              <a:t>optimal</a:t>
            </a:r>
            <a:r>
              <a:rPr lang="en-US" sz="1800" dirty="0">
                <a:solidFill>
                  <a:schemeClr val="tx1"/>
                </a:solidFill>
              </a:rPr>
              <a:t> state-value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denote the optimal state-value function as v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 and define 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https://www.youtube.com/watch?v=rP4oEpQbDm4&amp;list=PLZbbT5o_s2xoWNVdDudn51XM8lOuZ_Njv&amp;index=5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72DF3-6AB1-4253-8A48-CDD3AC085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636912"/>
            <a:ext cx="1724025" cy="371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D223182B-A800-418B-A280-F7515DD88667}"/>
              </a:ext>
            </a:extLst>
          </p:cNvPr>
          <p:cNvSpPr txBox="1">
            <a:spLocks/>
          </p:cNvSpPr>
          <p:nvPr/>
        </p:nvSpPr>
        <p:spPr>
          <a:xfrm>
            <a:off x="457200" y="3140969"/>
            <a:ext cx="8352928" cy="79208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all s ∈ S. In other words, v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 gives the largest expected return achievable by any policy π for each state.</a:t>
            </a:r>
          </a:p>
        </p:txBody>
      </p:sp>
    </p:spTree>
    <p:extLst>
      <p:ext uri="{BB962C8B-B14F-4D97-AF65-F5344CB8AC3E}">
        <p14:creationId xmlns:p14="http://schemas.microsoft.com/office/powerpoint/2010/main" val="159162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Optimal Policy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1098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Optimal Action-Value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Similarly, the optimal policy has an </a:t>
            </a:r>
            <a:r>
              <a:rPr lang="en-US" sz="1800" i="1" dirty="0">
                <a:solidFill>
                  <a:schemeClr val="tx1"/>
                </a:solidFill>
              </a:rPr>
              <a:t>optimal</a:t>
            </a:r>
            <a:r>
              <a:rPr lang="en-US" sz="1800" dirty="0">
                <a:solidFill>
                  <a:schemeClr val="tx1"/>
                </a:solidFill>
              </a:rPr>
              <a:t> action-value function, or </a:t>
            </a:r>
            <a:r>
              <a:rPr lang="en-US" sz="1800" i="1" dirty="0">
                <a:solidFill>
                  <a:schemeClr val="tx1"/>
                </a:solidFill>
              </a:rPr>
              <a:t>optimal</a:t>
            </a:r>
            <a:r>
              <a:rPr lang="en-US" sz="1800" dirty="0">
                <a:solidFill>
                  <a:schemeClr val="tx1"/>
                </a:solidFill>
              </a:rPr>
              <a:t> Q-function, which we denote as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 and define 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https://www.youtube.com/watch?v=rP4oEpQbDm4&amp;list=PLZbbT5o_s2xoWNVdDudn51XM8lOuZ_Njv&amp;index=5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C3C57-559D-4650-BD5F-410FEAF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539840"/>
            <a:ext cx="2143125" cy="457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18774066-7BE7-4139-A9CE-DFDABF81DE13}"/>
              </a:ext>
            </a:extLst>
          </p:cNvPr>
          <p:cNvSpPr txBox="1">
            <a:spLocks/>
          </p:cNvSpPr>
          <p:nvPr/>
        </p:nvSpPr>
        <p:spPr>
          <a:xfrm>
            <a:off x="539552" y="3188000"/>
            <a:ext cx="8352928" cy="9610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all s ∈ S and a ∈ A(s).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other words,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 gives the largest expected return achievable by any policy π for each possible state-action pair.</a:t>
            </a:r>
          </a:p>
        </p:txBody>
      </p:sp>
    </p:spTree>
    <p:extLst>
      <p:ext uri="{BB962C8B-B14F-4D97-AF65-F5344CB8AC3E}">
        <p14:creationId xmlns:p14="http://schemas.microsoft.com/office/powerpoint/2010/main" val="391110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Optimal Policy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49"/>
            <a:ext cx="8352928" cy="7381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Bellman Optimality Equation For q</a:t>
            </a:r>
            <a:r>
              <a:rPr lang="en-US" sz="1800" b="1" baseline="-25000" dirty="0">
                <a:solidFill>
                  <a:schemeClr val="tx1"/>
                </a:solidFill>
              </a:rPr>
              <a:t>∗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fundamental property of q</a:t>
            </a:r>
            <a:r>
              <a:rPr lang="en-US" sz="1800" baseline="-25000" dirty="0">
                <a:solidFill>
                  <a:schemeClr val="tx1"/>
                </a:solidFill>
              </a:rPr>
              <a:t>∗ </a:t>
            </a:r>
            <a:r>
              <a:rPr lang="en-US" sz="1800" dirty="0">
                <a:solidFill>
                  <a:schemeClr val="tx1"/>
                </a:solidFill>
              </a:rPr>
              <a:t>is that it must satisfy the following equation.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https://www.youtube.com/watch?v=rP4oEpQbDm4&amp;list=PLZbbT5o_s2xoWNVdDudn51XM8lOuZ_Njv&amp;index=5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4EFAB0-2C46-4A64-82AD-7AE03F39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102763"/>
            <a:ext cx="3314700" cy="676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1924BE7C-932E-471A-A977-92284F501332}"/>
              </a:ext>
            </a:extLst>
          </p:cNvPr>
          <p:cNvSpPr txBox="1">
            <a:spLocks/>
          </p:cNvSpPr>
          <p:nvPr/>
        </p:nvSpPr>
        <p:spPr>
          <a:xfrm>
            <a:off x="395536" y="3001984"/>
            <a:ext cx="8352928" cy="329280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called the </a:t>
            </a:r>
            <a:r>
              <a:rPr lang="en-US" sz="1800" i="1" dirty="0">
                <a:solidFill>
                  <a:schemeClr val="tx1"/>
                </a:solidFill>
              </a:rPr>
              <a:t>Bellman optimality equation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states that, for any state-action pair (s, a) at time t, the expected return from starting in state s, selecting action a and following the optimal policy thereafter (AKA </a:t>
            </a:r>
            <a:r>
              <a:rPr lang="en-US" sz="1800" i="1" dirty="0">
                <a:solidFill>
                  <a:schemeClr val="tx1"/>
                </a:solidFill>
              </a:rPr>
              <a:t>the Q-value</a:t>
            </a:r>
            <a:r>
              <a:rPr lang="en-US" sz="1800" dirty="0">
                <a:solidFill>
                  <a:schemeClr val="tx1"/>
                </a:solidFill>
              </a:rPr>
              <a:t> of this pair) is going to be the expected reward we get from taking action a in state s, which is R</a:t>
            </a:r>
            <a:r>
              <a:rPr lang="en-US" sz="1800" baseline="-25000" dirty="0">
                <a:solidFill>
                  <a:schemeClr val="tx1"/>
                </a:solidFill>
              </a:rPr>
              <a:t>t+1</a:t>
            </a:r>
            <a:r>
              <a:rPr lang="en-US" sz="1800" dirty="0">
                <a:solidFill>
                  <a:schemeClr val="tx1"/>
                </a:solidFill>
              </a:rPr>
              <a:t>, plus the </a:t>
            </a:r>
            <a:r>
              <a:rPr lang="en-US" sz="1800" i="1" dirty="0">
                <a:solidFill>
                  <a:schemeClr val="tx1"/>
                </a:solidFill>
              </a:rPr>
              <a:t>maximum</a:t>
            </a:r>
            <a:r>
              <a:rPr lang="en-US" sz="1800" dirty="0">
                <a:solidFill>
                  <a:schemeClr val="tx1"/>
                </a:solidFill>
              </a:rPr>
              <a:t> expected discounted return that can be achieved from any possible next state-action pair (s′, a′).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the agent is following an optimal policy, the following state s′ will be the state from which the best possible next action a′ can be taken at time t+1.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We're going to see how we can use the Bellman equation to find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. Once we have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, we can determine the optimal policy because, with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, for any state s, a reinforcement learning algorithm can find the action a that maximizes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(s, a).</a:t>
            </a:r>
          </a:p>
        </p:txBody>
      </p:sp>
    </p:spTree>
    <p:extLst>
      <p:ext uri="{BB962C8B-B14F-4D97-AF65-F5344CB8AC3E}">
        <p14:creationId xmlns:p14="http://schemas.microsoft.com/office/powerpoint/2010/main" val="106762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094FB507-919A-443C-B10E-6513EA0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5283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1. What is optimal policy?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 The policy that get the best expected return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2. What is the optimal state-value function?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The function v</a:t>
            </a:r>
            <a:r>
              <a:rPr lang="en-US" sz="1800" baseline="-25000" dirty="0">
                <a:solidFill>
                  <a:schemeClr val="tx1"/>
                </a:solidFill>
              </a:rPr>
              <a:t>∗  </a:t>
            </a:r>
            <a:r>
              <a:rPr lang="en-US" sz="1800" dirty="0">
                <a:solidFill>
                  <a:schemeClr val="tx1"/>
                </a:solidFill>
              </a:rPr>
              <a:t>gives the largest expected return achievable by any policy π for each state.</a:t>
            </a:r>
            <a:r>
              <a:rPr lang="en-US" altLang="zh-TW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the optimal action-value function?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The function 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sz="1800" dirty="0">
                <a:solidFill>
                  <a:schemeClr val="tx1"/>
                </a:solidFill>
              </a:rPr>
              <a:t> gives the largest expected return achievable by any policy π for each possible state-action pair.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4. What is Bellman Optimality Equation For q</a:t>
            </a:r>
            <a:r>
              <a:rPr lang="en-US" sz="1800" baseline="-25000" dirty="0">
                <a:solidFill>
                  <a:schemeClr val="tx1"/>
                </a:solidFill>
              </a:rPr>
              <a:t>∗</a:t>
            </a:r>
            <a:r>
              <a:rPr lang="en-US" altLang="zh-TW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https://www.youtube.com/watch?v=rP4oEpQbDm4&amp;list=PLZbbT5o_s2xoWNVdDudn51XM8lOuZ_Njv&amp;index=5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1DBC1-3332-4FF1-B23D-CF522BCCE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914521"/>
            <a:ext cx="3314700" cy="676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5. Explain is </a:t>
            </a:r>
            <a:r>
              <a:rPr lang="en-US" sz="1800" dirty="0">
                <a:solidFill>
                  <a:schemeClr val="tx1"/>
                </a:solidFill>
              </a:rPr>
              <a:t>Bellman Optimality Equation?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states that, for any state-action pair (s, a) at time t, the expected return from starting in state s, selecting action a and following the optimal policy thereafter (AKA </a:t>
            </a:r>
            <a:r>
              <a:rPr lang="en-US" sz="1800" i="1" dirty="0">
                <a:solidFill>
                  <a:schemeClr val="tx1"/>
                </a:solidFill>
              </a:rPr>
              <a:t>the Q-value</a:t>
            </a:r>
            <a:r>
              <a:rPr lang="en-US" sz="1800" dirty="0">
                <a:solidFill>
                  <a:schemeClr val="tx1"/>
                </a:solidFill>
              </a:rPr>
              <a:t> of this pair) is going to be the expected reward we get from taking action a in state s, which is R</a:t>
            </a:r>
            <a:r>
              <a:rPr lang="en-US" sz="1800" baseline="-25000" dirty="0">
                <a:solidFill>
                  <a:schemeClr val="tx1"/>
                </a:solidFill>
              </a:rPr>
              <a:t>t+1</a:t>
            </a:r>
            <a:r>
              <a:rPr lang="en-US" sz="1800" dirty="0">
                <a:solidFill>
                  <a:schemeClr val="tx1"/>
                </a:solidFill>
              </a:rPr>
              <a:t>, plus the </a:t>
            </a:r>
            <a:r>
              <a:rPr lang="en-US" sz="1800" i="1" dirty="0">
                <a:solidFill>
                  <a:schemeClr val="tx1"/>
                </a:solidFill>
              </a:rPr>
              <a:t>maximum</a:t>
            </a:r>
            <a:r>
              <a:rPr lang="en-US" sz="1800" dirty="0">
                <a:solidFill>
                  <a:schemeClr val="tx1"/>
                </a:solidFill>
              </a:rPr>
              <a:t> expected discounted return that can be achieved from any possible next state-action pair (s′, a′).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https://www.youtube.com/watch?v=rP4oEpQbDm4&amp;list=PLZbbT5o_s2xoWNVdDudn51XM8lOuZ_Njv&amp;index=5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27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762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5 Optimal Policy</vt:lpstr>
      <vt:lpstr>5 Optimal Policy</vt:lpstr>
      <vt:lpstr>5 Optimal Policy</vt:lpstr>
      <vt:lpstr>5 Optimal Policy</vt:lpstr>
      <vt:lpstr>5 Optimal Policy</vt:lpstr>
      <vt:lpstr>5.1 Quiz</vt:lpstr>
      <vt:lpstr>5.1 Quiz</vt:lpstr>
      <vt:lpstr>5.1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423</cp:revision>
  <dcterms:created xsi:type="dcterms:W3CDTF">2018-09-28T16:40:41Z</dcterms:created>
  <dcterms:modified xsi:type="dcterms:W3CDTF">2020-06-16T01:26:53Z</dcterms:modified>
</cp:coreProperties>
</file>