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qhRNvCVVJaA&amp;list=PLZbbT5o_s2xoWNVdDudn51XM8lOuZ_Njv&amp;index=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Q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8101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Storing Q-Values In A Q-Table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Q-table is updated after each action.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7A288-5F00-4A93-BA41-CC68DECC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12" y="2186753"/>
            <a:ext cx="7537131" cy="38685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12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60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Q-learning?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Q-learning is a reinforcement learning technique used for learning the optimal policy in a Markov Decision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</a:t>
            </a:r>
            <a:r>
              <a:rPr lang="en-US" sz="1800" dirty="0" err="1">
                <a:solidFill>
                  <a:schemeClr val="tx1"/>
                </a:solidFill>
              </a:rPr>
              <a:t>optioal</a:t>
            </a:r>
            <a:r>
              <a:rPr lang="en-US" sz="1800" dirty="0">
                <a:solidFill>
                  <a:schemeClr val="tx1"/>
                </a:solidFill>
              </a:rPr>
              <a:t> Q-function?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The optimal Q-function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 determines the optimal policy by applying a reinforcement learning algorithm to find the action that maximizes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 for each state.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2. What is Q-Table?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To store the state-action pair of each step.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4. What is horizontal and veridical of Q-Table.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horizontal is actions, and vertical is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5. what is initial values of Q-table?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All zeros.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37625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Q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Q-learning is a reinforcement learning technique used for learning the optimal policy in a Markov Decision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optimal Q-function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 determines the optimal policy by applying a reinforcement learning algorithm to find the action that maximizes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 for each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Q-Learning Objective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Q-learning</a:t>
            </a:r>
            <a:r>
              <a:rPr lang="en-US" sz="1800" dirty="0">
                <a:solidFill>
                  <a:schemeClr val="tx1"/>
                </a:solidFill>
              </a:rPr>
              <a:t> is the first technique solve for the optimal policy in an MDP.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objective of Q-learning is to find a policy that is optimal.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expected value of the total reward over all successive steps is the maximum achievable.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words, the goal of Q-learning is to find the optimal policy by learning the optimal Q-values for each state-action pair.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1602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Q-Learning With Value Iteration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Q-function is for a given policy accepts a state and an action and returns the expected return from taking the given action in the given state and following the given policy thereafter.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discussion, we have the Bellman optimality equation for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5105-45C5-4DB6-9B17-3231523D9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41" y="2978841"/>
            <a:ext cx="3257550" cy="647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FC03D2DF-B043-4204-929E-C69D4F92B7FE}"/>
              </a:ext>
            </a:extLst>
          </p:cNvPr>
          <p:cNvSpPr txBox="1">
            <a:spLocks/>
          </p:cNvSpPr>
          <p:nvPr/>
        </p:nvSpPr>
        <p:spPr>
          <a:xfrm>
            <a:off x="539552" y="3752446"/>
            <a:ext cx="8352928" cy="21968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 Iteration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Q-learning algorithm iteratively updates the Q-values for each state-action pair using the Bellman equation until the Q-function converges to the </a:t>
            </a:r>
            <a:r>
              <a:rPr lang="en-US" sz="1800" i="1" dirty="0">
                <a:solidFill>
                  <a:schemeClr val="tx1"/>
                </a:solidFill>
              </a:rPr>
              <a:t>optimal</a:t>
            </a:r>
            <a:r>
              <a:rPr lang="en-US" sz="1800" dirty="0">
                <a:solidFill>
                  <a:schemeClr val="tx1"/>
                </a:solidFill>
              </a:rPr>
              <a:t> Q-function,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approach is called </a:t>
            </a:r>
            <a:r>
              <a:rPr lang="en-US" sz="1800" i="1" dirty="0">
                <a:solidFill>
                  <a:schemeClr val="tx1"/>
                </a:solidFill>
              </a:rPr>
              <a:t>value iteration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see exactly how this happens, let’s set up an example, appropriately called </a:t>
            </a:r>
            <a:r>
              <a:rPr lang="en-US" sz="1800" i="1" dirty="0">
                <a:solidFill>
                  <a:schemeClr val="tx1"/>
                </a:solidFill>
              </a:rPr>
              <a:t>The Lizard Game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21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8101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Lizard Game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lizard wants to eat as much as possible without bird.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9E7B6-6FA4-4D09-A51C-9986AEB41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30450"/>
            <a:ext cx="4962525" cy="3981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155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8101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Lizard Game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Eat 5 crickets or bird are game over.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1F8BA-6EED-4E9A-85CE-13BD2293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98700"/>
            <a:ext cx="5191125" cy="4057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266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1602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Lizard Game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lizard lands on a tile that has one cricket, the reward is plus one point.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Landing on an empty tile is minus one point.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tile with five crickets is plus ten points and will end the game.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tile with a bird is minus ten points and will also end the game.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8412DC-700B-4EFD-A242-1E47A1198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87363"/>
              </p:ext>
            </p:extLst>
          </p:nvPr>
        </p:nvGraphicFramePr>
        <p:xfrm>
          <a:off x="1979712" y="3077965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44882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428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7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One cricket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4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Five crickets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+10 Game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2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- 10 Game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8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30424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Lizard Game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at the start of the game, the lizard has no idea how good any given action is from any given state.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It’s not aware of anything besides the current state of the environment. In other words, it doesn’t know from the start whether navigating left, right, up, or down will result in a positive reward or negative reward.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Therefore, the Q-values for each state-action pair will all be initialized to zero since the lizard knows nothing about the environment at the start.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Throughout the game, though, the Q-values will be iteratively updated using value iteration.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4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217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Storing Q-Values In A Q-Table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We'll be making use of a table, called a </a:t>
            </a:r>
            <a:r>
              <a:rPr lang="en-US" sz="1800" b="1" i="1" dirty="0">
                <a:solidFill>
                  <a:srgbClr val="C00000"/>
                </a:solidFill>
              </a:rPr>
              <a:t>Q-table</a:t>
            </a:r>
            <a:r>
              <a:rPr lang="en-US" sz="1800" b="1" dirty="0">
                <a:solidFill>
                  <a:srgbClr val="C00000"/>
                </a:solidFill>
              </a:rPr>
              <a:t>, to store the Q-values for each state-action pair.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horizontal axis of the table represents the actions, and the vertical axis represents the states.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the dimensions of the table are the number of actions by the number of states.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Initial values of Q-tables are all zeros.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2C528D-5F66-4898-87E4-BFDC6063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93" y="3554827"/>
            <a:ext cx="5001413" cy="316843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6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Q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8101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Storing Q-Values In A Q-Table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Q-table is updated after each action.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https://www.youtube.com/watch?v=qhRNvCVVJaA&amp;list=PLZbbT5o_s2xoWNVdDudn51XM8lOuZ_Njv&amp;index=6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68CC5-FD7E-452E-9611-BB367024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86753"/>
            <a:ext cx="6983972" cy="36239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00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979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6 Q Learning</vt:lpstr>
      <vt:lpstr>6 Q Learning</vt:lpstr>
      <vt:lpstr>6 Q Learning</vt:lpstr>
      <vt:lpstr>6 Q Learning</vt:lpstr>
      <vt:lpstr>6 Q Learning</vt:lpstr>
      <vt:lpstr>6 Q Learning</vt:lpstr>
      <vt:lpstr>6 Q Learning</vt:lpstr>
      <vt:lpstr>6 Q Learning</vt:lpstr>
      <vt:lpstr>6 Q Learning</vt:lpstr>
      <vt:lpstr>6 Q Learning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443</cp:revision>
  <dcterms:created xsi:type="dcterms:W3CDTF">2018-09-28T16:40:41Z</dcterms:created>
  <dcterms:modified xsi:type="dcterms:W3CDTF">2020-06-16T02:46:57Z</dcterms:modified>
</cp:coreProperties>
</file>