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63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K_PP_2KgGE&amp;list=PLZbbT5o_s2xoWNVdDudn51XM8lOuZ_Njv&amp;index=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 </a:t>
            </a:r>
            <a:r>
              <a:rPr lang="en-US" altLang="zh-TW" sz="4800" b="1" dirty="0" err="1">
                <a:solidFill>
                  <a:srgbClr val="FFFF00"/>
                </a:solidFill>
              </a:rPr>
              <a:t>OpenAI</a:t>
            </a:r>
            <a:r>
              <a:rPr lang="en-US" altLang="zh-TW" sz="4800" b="1" dirty="0">
                <a:solidFill>
                  <a:srgbClr val="FFFF00"/>
                </a:solidFill>
              </a:rPr>
              <a:t> Gym and Python for Q-Learn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1ED15AEC-5BDB-4F3C-BC35-3233883BF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 </a:t>
            </a:r>
            <a:r>
              <a:rPr lang="en-US" altLang="zh-TW" b="1" dirty="0" err="1">
                <a:solidFill>
                  <a:srgbClr val="FFFF00"/>
                </a:solidFill>
              </a:rPr>
              <a:t>OpenAI</a:t>
            </a:r>
            <a:r>
              <a:rPr lang="en-US" altLang="zh-TW" b="1" dirty="0">
                <a:solidFill>
                  <a:srgbClr val="FFFF00"/>
                </a:solidFill>
              </a:rPr>
              <a:t> Gym and Python for Q-Learn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335" y="125065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OpenAI</a:t>
            </a:r>
            <a:r>
              <a:rPr lang="en-US" sz="1800" b="1" dirty="0">
                <a:solidFill>
                  <a:schemeClr val="tx1"/>
                </a:solidFill>
              </a:rPr>
              <a:t> Gym and Python for Q-Learning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2" descr="Google releases AI based open source reinforcement learning framework">
            <a:extLst>
              <a:ext uri="{FF2B5EF4-FFF2-40B4-BE49-F238E27FC236}">
                <a16:creationId xmlns:a16="http://schemas.microsoft.com/office/drawing/2014/main" id="{094FB507-919A-443C-B10E-6513EA0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17" y="3810395"/>
            <a:ext cx="927766" cy="6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https://www.youtube.com/watch?v=QK_PP_2KgGE&amp;list=PLZbbT5o_s2xoWNVdDudn51XM8lOuZ_Njv&amp;index=8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8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100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8 OpenAI Gym and Python for Q-Learn</vt:lpstr>
      <vt:lpstr>8 OpenAI Gym and Python for Q-Learn</vt:lpstr>
      <vt:lpstr>8.1 Quiz</vt:lpstr>
      <vt:lpstr>8.1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486</cp:revision>
  <dcterms:created xsi:type="dcterms:W3CDTF">2018-09-28T16:40:41Z</dcterms:created>
  <dcterms:modified xsi:type="dcterms:W3CDTF">2020-06-16T04:32:15Z</dcterms:modified>
</cp:coreProperties>
</file>