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86430A-463F-4361-A537-DB16B829D0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1920" cy="341892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10233-C475-4170-BB22-10D676C246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220B09-0FF9-4C12-826D-C65C984034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02A0A-7B21-4C74-A284-2398D5CE1B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780C6B-9FD1-415E-8D59-B9334C1072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DA11B-22BF-41D5-8BDE-3E338D287C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58FB21-0CD7-446A-8ECF-661906F153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361C77-7B71-4472-AA12-4A9C82BF48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6A67C2-16CB-43F7-824A-B497BFBDB2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26DE8A-9B85-461E-83DA-F2E4FD6469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369C76-09F6-41F6-96B8-F8CC582D35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580C60-BF83-4AD1-9B29-463D241033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441399-8366-476B-9026-39CDEA8517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F2A00A-9D16-4D4F-AD51-2651F4EF58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BF5DD6-212D-409C-AFDF-1937FCA6A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146B0D-162A-4F5A-9416-65B75F0EBB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111265-1228-4E6B-AF63-B4CF142DE1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46AD69-75EC-46C8-8155-A160F93394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3CF9C7-08E8-4C2A-AEFA-8E93E66D87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A236CB-1D36-43C7-A27B-BE800A03B4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A792FA-F378-4D8C-BC89-38BD72A68C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ED54D-A339-4BD9-B842-2FD0127654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8A38BE-3DB5-4BC0-863F-22702349B1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BD12A0-0083-41CC-8D01-99628F7A8A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AE109C-FD6E-4932-A28C-4A9265FCA8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D9C86-CD86-44F8-AB1E-65F6E60EDA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504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32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8C0EF2-31AD-450C-B4BE-34F982A87C2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32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8504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32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018E5B-03EA-4306-A10A-6DCA25CB429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32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3560" cy="14594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90360" cy="6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1320" cy="902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572746-A491-4B08-BD3D-531AD90E8E90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3E3C138-4F8F-4492-A4AE-508A2C7BFE55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560" cy="754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2640" cy="5095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Topics: Deep Neural Networks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Deep Networks have revolutionized computer vision, language technology, robotics and control.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have a growing impact in many other areas of science and engineering, and increasingly, on commerce and society.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do not however, follow any currently known compact set of theoretical principles.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Yann Lecun's (Chief AI Scientist at Meta) words they require "an interplay between intuitive insights, theoretical modeling, practical implementations, empirical studies, and scientific analyses."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a fancy way of saying “we don’t understand this stuff nearly well enough, but we have no choice but to muddle through anyway.”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course attempts to cover that ground and show you how to muddle through even as we aspire to do more.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33560" cy="349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32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EF8590-8646-4C27-B120-956FF59FBEB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7FC8F79-30D4-422F-A03F-1AE566C3A574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560" cy="754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2640" cy="2926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4"/>
          <p:cNvSpPr/>
          <p:nvPr/>
        </p:nvSpPr>
        <p:spPr>
          <a:xfrm>
            <a:off x="-8640" y="759600"/>
            <a:ext cx="9133560" cy="349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32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F9DAF2-365C-4ED6-BA89-AF94876A451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346680" y="1647720"/>
          <a:ext cx="8339760" cy="3885120"/>
        </p:xfrm>
        <a:graphic>
          <a:graphicData uri="http://schemas.openxmlformats.org/drawingml/2006/table">
            <a:tbl>
              <a:tblPr/>
              <a:tblGrid>
                <a:gridCol w="819000"/>
                <a:gridCol w="4736520"/>
                <a:gridCol w="278460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Description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1. Introduction (1-3)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2. ML Basics: (4-7)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HW1: Written, Code, Solution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3. Error Analysis (8-10)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4. Optimization (11-13)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HW2: Written, Code, Solution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2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5. Backpropagation (14-16)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6. Convolutional Nets (17-19)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1: Neural Network and Backpropagation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7. Initialization, Batch Normalization (20-22)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8. Computer Vision (23-26)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9. Visualization and Style Transfer (27-29)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10. Recurrent Neural Networks (30-32)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2: RNNs and Convolutional  Nets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4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11. Sequence to Sequence (33-35)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12. Transformers (36-38)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13. NLP (39-41)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14. Imitation Learning (42-44)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3: Natural Language Processing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  <a:ea typeface="Noto Sans CJK SC"/>
                        </a:rPr>
                        <a:t>Midterm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3CEFBE4-B387-4819-A34E-97516E37AC28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560" cy="7542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2640" cy="2926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標題 3"/>
          <p:cNvSpPr/>
          <p:nvPr/>
        </p:nvSpPr>
        <p:spPr>
          <a:xfrm>
            <a:off x="-8640" y="759600"/>
            <a:ext cx="9133560" cy="349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3280" cy="3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229789-BDD0-4D1D-B77C-9DAE9AAB77E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85920" y="2079720"/>
          <a:ext cx="7843320" cy="2477880"/>
        </p:xfrm>
        <a:graphic>
          <a:graphicData uri="http://schemas.openxmlformats.org/drawingml/2006/table">
            <a:tbl>
              <a:tblPr/>
              <a:tblGrid>
                <a:gridCol w="770040"/>
                <a:gridCol w="4454280"/>
                <a:gridCol w="261936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Description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47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15. Reinforcement Learning: Policy Gradient (45-47)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16. Actor-Critic and Q-Learning (48-50)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 4: Deep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17. Generative Models (51-53)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18. Latent Variable Models (54-57)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19. GANs (58-60)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20. Adversarial Examples (61-63)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21. Meta-Learning (64-66)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22. The Case for Real-World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23. Robotic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Final Exam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Final Project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3FA20C5-757E-42EB-B569-590C7130689B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3560" cy="14594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7408B1-9BB7-4354-B3E6-3DF770BC4FCC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853AE88-49B4-402B-B743-A548086A80A8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2023-08-07T16:45:04Z</dcterms:modified>
  <cp:revision>1037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