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919FCB-7B92-428C-8FA6-40AA45EF0F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2280" cy="341928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E20B3B-05E2-406A-B85C-4C128350DE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A1B6A9-516A-45C3-BBC8-2B41385B58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F5DF71-B997-4ACE-A121-DE5BC60171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A84A0E-7E79-4EE6-BC85-4DA0047934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7EAB4-858D-46D5-8AB1-9DEA7E3AFC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2D7384-7650-4EF3-B574-658AF005A0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C67E55-DDB7-4ABE-AC65-5D1674BDF0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E8167-C95B-436B-B27F-CFCFFA1D5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7C4C0-873A-42EB-B612-EF13000C9E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D73AD5-5844-467D-9407-4E24DB5567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3F994C-F52F-4BA8-9900-5C45B7A02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F56673-5D90-4B9D-887C-010CA0462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0F9DCD-A85C-461E-AAD9-BA9AF444B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0B4003-1ED9-46ED-9A96-31B60E440F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DF60E-277F-4E4D-894F-7C436C6D9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CCE8C-F708-4DAA-8710-03390678FD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BAD31-D421-4AA3-9A96-112F2CCFBA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BEE484-987D-4451-9A81-B6F21EDB2F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8AB5E-1CBF-4C97-94DA-D0A47495E0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257C5-A381-4D1F-81E1-26352BC10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760ECA-AF7E-4DDC-AA71-291724610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8D5C3-AB39-4269-AF2C-57252D595B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10CD6-A118-438F-99E6-ABC5C6FA85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222D2-CE71-4068-9001-A6170FD91F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8691B-9F8C-4837-B437-12A915D267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5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6441F-C088-4888-BF72-A6EECC07321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5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ACB948-23E1-4DB4-8C83-96F360EEB7E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920" cy="1459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0720" cy="6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1680" cy="902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F9189-C66E-4C93-AE37-3635E5169103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E713EDA-0587-4F34-9728-B6B5D5A8BB27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920" cy="754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3000" cy="509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 Deep Neural Networks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Deep Networks have revolutionized computer vision, language technology, robotics and control.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have a growing impact in many other areas of science and engineering, and increasingly, on commerce and society.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do not however, follow any currently known compact set of theoretical principles.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Yann Lecun's (Chief AI Scientist at Meta) words they require "an interplay between intuitive insights, theoretical modeling, practical implementations, empirical studies, and scientific analyses."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 fancy way of saying “we don’t understand this stuff nearly well enough, but we have no choice but to muddle through anyway.”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course attempts to cover that ground and show you how to muddle through even as we aspire to do more.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33920" cy="349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E14D82-207D-4BA6-9515-E82B7CBCFB8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D6D28C1-BC51-4538-9C74-FA749EF85786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920" cy="754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3000" cy="293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4"/>
          <p:cNvSpPr/>
          <p:nvPr/>
        </p:nvSpPr>
        <p:spPr>
          <a:xfrm>
            <a:off x="-8640" y="759600"/>
            <a:ext cx="9133920" cy="349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4ADA05-618E-4821-B0E4-0194DD83E11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46680" y="1647720"/>
          <a:ext cx="8339760" cy="3885120"/>
        </p:xfrm>
        <a:graphic>
          <a:graphicData uri="http://schemas.openxmlformats.org/drawingml/2006/table">
            <a:tbl>
              <a:tblPr/>
              <a:tblGrid>
                <a:gridCol w="819000"/>
                <a:gridCol w="4736520"/>
                <a:gridCol w="278460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Description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1. Introduction (1-3)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2. ML Basics: (4-7)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HW1: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3. Error Analysis (8-10)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4. Optimization (11-13)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HW2: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5. Backpropagation (14-16)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6. Convolutional Nets (17-19)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1: Neural Network and Backpropagation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7. Initialization, Batch Normalization (20-22)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8. Computer Vision (23-26)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9. Visualization and Style Transfer (27-29)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10. Recurrent Neural Networks (30-32)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2: RNNs and Convolutional  Nets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4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11. Sequence to Sequence (33-35)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12. Transformers (36-38)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13. NLP (39-41)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14. Imitation Learning (42-44)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3: Natural Language Processing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Midterm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BC9DED3-8426-4C79-AD9C-A5E58D7AD42F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920" cy="754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3000" cy="293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3"/>
          <p:cNvSpPr/>
          <p:nvPr/>
        </p:nvSpPr>
        <p:spPr>
          <a:xfrm>
            <a:off x="-8640" y="759600"/>
            <a:ext cx="9133920" cy="349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364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992A15-F581-4E7A-93EA-9544A28BE05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85920" y="2079720"/>
          <a:ext cx="7843320" cy="2477880"/>
        </p:xfrm>
        <a:graphic>
          <a:graphicData uri="http://schemas.openxmlformats.org/drawingml/2006/table">
            <a:tbl>
              <a:tblPr/>
              <a:tblGrid>
                <a:gridCol w="770040"/>
                <a:gridCol w="4454280"/>
                <a:gridCol w="26193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7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15. Reinforcement Learning: Policy Gradient (45-47)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16. Actor-Critic and Q-Learning (48-50)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 4: Deep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17. Generative Models (51-53)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18. Latent Variable Models (54-57)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19. GANs (58-60)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20. Adversarial Examples (61-63)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21. Meta-Learning (64-66)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22. The Case for Real-World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23. Robotic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Final Exam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Final Project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B9F6FDB-99DD-4FA0-9105-9BE5FFC71250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920" cy="14598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2C380-93A6-4A1F-A67B-42E3D3D6AB15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EEE433A-1F6F-45A8-ABBC-C9A0E22F2312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2023-08-07T16:35:47Z</dcterms:modified>
  <cp:revision>1036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