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2" r:id="rId11"/>
    <p:sldId id="258" r:id="rId12"/>
    <p:sldId id="279" r:id="rId13"/>
    <p:sldId id="280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14syUbL16k4&amp;list=PLZbbT5o_s2xrwRnXk_yCPtnqqo4_u2YGL&amp;index=1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14syUbL16k4&amp;list=PLZbbT5o_s2xrwRnXk_yCPtnqqo4_u2YGL&amp;index=1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14syUbL16k4&amp;list=PLZbbT5o_s2xrwRnXk_yCPtnqqo4_u2YGL&amp;index=1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4syUbL16k4&amp;list=PLZbbT5o_s2xrwRnXk_yCPtnqqo4_u2YGL&amp;index=1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14syUbL16k4&amp;list=PLZbbT5o_s2xrwRnXk_yCPtnqqo4_u2YGL&amp;index=1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14syUbL16k4&amp;list=PLZbbT5o_s2xrwRnXk_yCPtnqqo4_u2YGL&amp;index=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4syUbL16k4&amp;list=PLZbbT5o_s2xrwRnXk_yCPtnqqo4_u2YGL&amp;index=17" TargetMode="External"/><Relationship Id="rId2" Type="http://schemas.openxmlformats.org/officeDocument/2006/relationships/hyperlink" Target="https://keras.io/api/preprocessing/imag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14syUbL16k4&amp;list=PLZbbT5o_s2xrwRnXk_yCPtnqqo4_u2YGL&amp;index=1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14syUbL16k4&amp;list=PLZbbT5o_s2xrwRnXk_yCPtnqqo4_u2YGL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14syUbL16k4&amp;list=PLZbbT5o_s2xrwRnXk_yCPtnqqo4_u2YGL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14syUbL16k4&amp;list=PLZbbT5o_s2xrwRnXk_yCPtnqqo4_u2YGL&amp;index=1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Data Augment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https://www.youtube.com/watch?v=14syUbL16k4&amp;list=PLZbbT5o_s2xrwRnXk_yCPtnqqo4_u2YGL&amp;index=21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C95B3-4A78-41D9-AAE1-D7108767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308" y="1293911"/>
            <a:ext cx="6486525" cy="4448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https://www.youtube.com/watch?v=14syUbL16k4&amp;list=PLZbbT5o_s2xrwRnXk_yCPtnqqo4_u2YGL&amp;index=21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78F29-1615-41DA-A444-DD9DEB6AC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268759"/>
            <a:ext cx="6372225" cy="3219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265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https://www.youtube.com/watch?v=14syUbL16k4&amp;list=PLZbbT5o_s2xrwRnXk_yCPtnqqo4_u2YGL&amp;index=21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0D2BF-0031-45EF-84EA-CA7C67AB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1267136"/>
            <a:ext cx="6810375" cy="4562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873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Data Augment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41869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Augment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data augmentation on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Due to convolution in CNN, the output image shrink. To make up the same output size, we need to enlarge the input image with data augment.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augmentation occurs when you </a:t>
            </a:r>
            <a:r>
              <a:rPr lang="en-US" sz="1800" b="1" dirty="0">
                <a:solidFill>
                  <a:srgbClr val="C00000"/>
                </a:solidFill>
              </a:rPr>
              <a:t>create new data based (Increase data size) </a:t>
            </a:r>
            <a:r>
              <a:rPr lang="en-US" sz="1800" dirty="0">
                <a:solidFill>
                  <a:schemeClr val="tx1"/>
                </a:solidFill>
              </a:rPr>
              <a:t>on modifications of </a:t>
            </a:r>
            <a:r>
              <a:rPr lang="en-US" sz="1800" b="1" dirty="0">
                <a:solidFill>
                  <a:srgbClr val="C00000"/>
                </a:solidFill>
              </a:rPr>
              <a:t>your existing data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our case, our data will be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augmentation on images would include transformations like: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Flipping the image either horizontally or vertically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Rotating the image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Zooming in or out on the image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Cropping the image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Varying the color on the image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https://www.youtube.com/watch?v=14syUbL16k4&amp;list=PLZbbT5o_s2xrwRnXk_yCPtnqqo4_u2YGL&amp;index=21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Data Augment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libraries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https://www.youtube.com/watch?v=14syUbL16k4&amp;list=PLZbbT5o_s2xrwRnXk_yCPtnqqo4_u2YGL&amp;index=21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9AE9E-AF4B-4F4E-ACE5-F3362A31A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132856"/>
            <a:ext cx="5657850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358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Data Augment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plotImages</a:t>
            </a:r>
            <a:r>
              <a:rPr lang="en-US" sz="1800" dirty="0">
                <a:solidFill>
                  <a:schemeClr val="tx1"/>
                </a:solidFill>
              </a:rPr>
              <a:t>() from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https://www.youtube.com/watch?v=14syUbL16k4&amp;list=PLZbbT5o_s2xrwRnXk_yCPtnqqo4_u2YGL&amp;index=21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DB80F3-FE73-478A-8A9C-EE19339A6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30" y="2350570"/>
            <a:ext cx="4457700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140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Data Augment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23147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Generator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Define this variable called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gen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as an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ImageDataGenerator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https://keras.io/api/preprocessing/image/</a:t>
            </a:r>
            <a:endParaRPr lang="en-US" altLang="en-US" sz="1800" dirty="0">
              <a:solidFill>
                <a:srgbClr val="333333"/>
              </a:solidFill>
              <a:latin typeface="-apple-system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Pass the parameters: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rotation_range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= 10, rotation, in radians,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width_shift_range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= 0.1,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height_shift_range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=0.1,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shear_range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zoom_range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channel_shot_range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horizontal_flip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veritical_flip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and etc.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https://www.youtube.com/watch?v=14syUbL16k4&amp;list=PLZbbT5o_s2xrwRnXk_yCPtnqqo4_u2YGL&amp;index=21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0D90C-C816-40EC-A4CC-F9BCF0BE7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933056"/>
            <a:ext cx="5619750" cy="628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675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Data Augment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0906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Choose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Random choose a dog image from disk.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Setup image path.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https://www.youtube.com/watch?v=14syUbL16k4&amp;list=PLZbbT5o_s2xrwRnXk_yCPtnqqo4_u2YGL&amp;index=21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176BA-4FBA-4996-9480-3BB2DE68A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02" y="2667000"/>
            <a:ext cx="5762625" cy="762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97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Data Augment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the image and plot the image.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https://www.youtube.com/watch?v=14syUbL16k4&amp;list=PLZbbT5o_s2xrwRnXk_yCPtnqqo4_u2YGL&amp;index=21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C7DB9-B08F-4138-81C9-6806071E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49887"/>
            <a:ext cx="4143375" cy="80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541FD-F525-47E1-9D4E-C966599C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827333"/>
            <a:ext cx="4151784" cy="35290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067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Data Augment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0790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Augment images and Save the images: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images are augmented based on the setup of class </a:t>
            </a:r>
            <a:r>
              <a:rPr lang="en-US" sz="1800" dirty="0" err="1">
                <a:solidFill>
                  <a:schemeClr val="tx1"/>
                </a:solidFill>
              </a:rPr>
              <a:t>ImageDataGenerator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Save the images.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https://www.youtube.com/watch?v=14syUbL16k4&amp;list=PLZbbT5o_s2xrwRnXk_yCPtnqqo4_u2YGL&amp;index=21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33924-39ED-4209-B3F8-6C80E2AE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14841"/>
            <a:ext cx="5886450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FE46D5-BB3A-4795-B5EF-EC741F28D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27" y="4161632"/>
            <a:ext cx="8184437" cy="20576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564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Data Augment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2346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333333"/>
                </a:solidFill>
                <a:latin typeface="-apple-system"/>
              </a:rPr>
              <a:t>Function in class </a:t>
            </a:r>
            <a:r>
              <a:rPr lang="en-US" altLang="en-US" sz="1800" b="1" dirty="0" err="1">
                <a:solidFill>
                  <a:srgbClr val="333333"/>
                </a:solidFill>
                <a:latin typeface="-apple-system"/>
              </a:rPr>
              <a:t>ImageDataGenerator</a:t>
            </a:r>
            <a:endParaRPr lang="en-US" altLang="en-US" sz="1800" b="1" dirty="0">
              <a:solidFill>
                <a:srgbClr val="333333"/>
              </a:solidFill>
              <a:latin typeface="-apple-system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If you want to generate batches of augmented data from data saved to an organized directory structure on disk, You can use 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ImageDataGenerator.flow_from_directory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as opposed to 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ImageDataGenerator.flow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https://www.youtube.com/watch?v=14syUbL16k4&amp;list=PLZbbT5o_s2xrwRnXk_yCPtnqqo4_u2YGL&amp;index=21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798F39-ACAA-493D-85E0-3E29419C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2725057"/>
            <a:ext cx="6848475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0086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651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SFMono-Regular</vt:lpstr>
      <vt:lpstr>Wingdings</vt:lpstr>
      <vt:lpstr>Office 佈景主題</vt:lpstr>
      <vt:lpstr>21 Data Augment</vt:lpstr>
      <vt:lpstr>21 Data Augment</vt:lpstr>
      <vt:lpstr>21 Data Augment</vt:lpstr>
      <vt:lpstr>21 Data Augment</vt:lpstr>
      <vt:lpstr>21 Data Augment</vt:lpstr>
      <vt:lpstr>21 Data Augment</vt:lpstr>
      <vt:lpstr>21 Data Augment</vt:lpstr>
      <vt:lpstr>21 Data Augment</vt:lpstr>
      <vt:lpstr>21 Data Augment</vt:lpstr>
      <vt:lpstr>21.1 Quiz</vt:lpstr>
      <vt:lpstr>21.1 Quiz</vt:lpstr>
      <vt:lpstr>21.1 Quiz</vt:lpstr>
      <vt:lpstr>21.1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898</cp:revision>
  <dcterms:created xsi:type="dcterms:W3CDTF">2018-09-28T16:40:41Z</dcterms:created>
  <dcterms:modified xsi:type="dcterms:W3CDTF">2020-06-15T20:07:28Z</dcterms:modified>
</cp:coreProperties>
</file>