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3" r:id="rId5"/>
    <p:sldId id="274" r:id="rId6"/>
    <p:sldId id="262" r:id="rId7"/>
    <p:sldId id="25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cW0DeWRggs&amp;list=PLZbbT5o_s2xrwRnXk_yCPtnqqo4_u2YGL&amp;index=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cW0DeWRggs&amp;list=PLZbbT5o_s2xrwRnXk_yCPtnqqo4_u2YGL&amp;index=1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cW0DeWRggs&amp;list=PLZbbT5o_s2xrwRnXk_yCPtnqqo4_u2YGL&amp;index=1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cW0DeWRggs&amp;list=PLZbbT5o_s2xrwRnXk_yCPtnqqo4_u2YGL&amp;index=19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cW0DeWRggs&amp;list=PLZbbT5o_s2xrwRnXk_yCPtnqqo4_u2YGL&amp;index=1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 Reproduce Result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Reproduce Result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8126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Reproduce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run with different random number with different results.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https://www.youtube.com/watch?v=HcW0DeWRggs&amp;list=PLZbbT5o_s2xrwRnXk_yCPtnqqo4_u2YGL&amp;index=23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E7B48-55BA-48D8-B821-4FA826B43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2354165"/>
            <a:ext cx="5353050" cy="3790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276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Reproduce Result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9625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Reproduce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create model and use the model to get the classification results.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can we get the reproduceable result?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https://www.youtube.com/watch?v=HcW0DeWRggs&amp;list=PLZbbT5o_s2xrwRnXk_yCPtnqqo4_u2YGL&amp;index=23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3AD18-7EE7-41BF-9AC3-46EF1F39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411839"/>
            <a:ext cx="7515225" cy="3800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7888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Reproduce Result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6"/>
            <a:ext cx="8352928" cy="7305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Reproduce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 up random seed.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https://www.youtube.com/watch?v=HcW0DeWRggs&amp;list=PLZbbT5o_s2xrwRnXk_yCPtnqqo4_u2YGL&amp;index=23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FE78D550-2897-4B6E-8B3B-99B2D16E91F9}"/>
              </a:ext>
            </a:extLst>
          </p:cNvPr>
          <p:cNvSpPr txBox="1">
            <a:spLocks/>
          </p:cNvSpPr>
          <p:nvPr/>
        </p:nvSpPr>
        <p:spPr>
          <a:xfrm>
            <a:off x="1362472" y="2287262"/>
            <a:ext cx="6419056" cy="21092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A626A4"/>
                </a:solidFill>
                <a:latin typeface="SFMono-Regular"/>
              </a:rPr>
              <a:t>import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numpy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A626A4"/>
                </a:solidFill>
                <a:latin typeface="SFMono-Regular"/>
              </a:rPr>
              <a:t>as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np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A626A4"/>
                </a:solidFill>
                <a:latin typeface="SFMono-Regular"/>
              </a:rPr>
              <a:t>import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tensorflow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A626A4"/>
                </a:solidFill>
                <a:latin typeface="SFMono-Regular"/>
              </a:rPr>
              <a:t>as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tf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A626A4"/>
                </a:solidFill>
                <a:latin typeface="SFMono-Regular"/>
              </a:rPr>
              <a:t>import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random </a:t>
            </a:r>
            <a:r>
              <a:rPr lang="en-US" altLang="en-US" sz="1800" dirty="0">
                <a:solidFill>
                  <a:srgbClr val="A626A4"/>
                </a:solidFill>
                <a:latin typeface="SFMono-Regular"/>
              </a:rPr>
              <a:t>as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rn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A626A4"/>
                </a:solidFill>
                <a:latin typeface="SFMono-Regular"/>
              </a:rPr>
              <a:t>import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os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os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environ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[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'PYTHONHASHSEED'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]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'0’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np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random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seed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37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rn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seed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1254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tf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set_random_seed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89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9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Reproduce Result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4506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Reproduce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We need to strip out the randomness.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We can set a random seed.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</a:t>
            </a:r>
            <a:r>
              <a:rPr lang="en-US" sz="1800" b="1" dirty="0" err="1">
                <a:solidFill>
                  <a:srgbClr val="C00000"/>
                </a:solidFill>
              </a:rPr>
              <a:t>np.random.seed</a:t>
            </a:r>
            <a:r>
              <a:rPr lang="en-US" sz="1800" b="1" dirty="0">
                <a:solidFill>
                  <a:srgbClr val="C00000"/>
                </a:solidFill>
              </a:rPr>
              <a:t>(37)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https://www.youtube.com/watch?v=HcW0DeWRggs&amp;list=PLZbbT5o_s2xrwRnXk_yCPtnqqo4_u2YGL&amp;index=23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82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can we get the reproduceable result?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chemeClr val="tx1"/>
                </a:solidFill>
              </a:rPr>
              <a:t>random.seed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https://www.youtube.com/watch?v=HcW0DeWRggs&amp;list=PLZbbT5o_s2xrwRnXk_yCPtnqqo4_u2YGL&amp;index=23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307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SFMono-Regular</vt:lpstr>
      <vt:lpstr>Wingdings</vt:lpstr>
      <vt:lpstr>Office 佈景主題</vt:lpstr>
      <vt:lpstr>23 Reproduce Result</vt:lpstr>
      <vt:lpstr>23 Reproduce Result</vt:lpstr>
      <vt:lpstr>23 Reproduce Result</vt:lpstr>
      <vt:lpstr>23 Reproduce Result</vt:lpstr>
      <vt:lpstr>23 Reproduce Result</vt:lpstr>
      <vt:lpstr>23.1 Quiz</vt:lpstr>
      <vt:lpstr>23.1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935</cp:revision>
  <dcterms:created xsi:type="dcterms:W3CDTF">2018-09-28T16:40:41Z</dcterms:created>
  <dcterms:modified xsi:type="dcterms:W3CDTF">2020-06-15T20:08:46Z</dcterms:modified>
</cp:coreProperties>
</file>