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ralyi2Ft20&amp;list=PLZbbT5o_s2xrwRnXk_yCPtnqqo4_u2YGL&amp;index=2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Bias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Bias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Bias in </a:t>
            </a: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Bias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Model: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https://www.youtube.com/watch?v=zralyi2Ft24&amp;list=PLZbbT5o_s2xrwRnXk_yCPtnqqo4_u2YGL&amp;index=24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53AE6C8-7148-4756-8EAB-8612802B2A8A}"/>
              </a:ext>
            </a:extLst>
          </p:cNvPr>
          <p:cNvSpPr txBox="1">
            <a:spLocks/>
          </p:cNvSpPr>
          <p:nvPr/>
        </p:nvSpPr>
        <p:spPr>
          <a:xfrm>
            <a:off x="471466" y="2465083"/>
            <a:ext cx="8352928" cy="18280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from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keras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models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Sequential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from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keras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layers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Activation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model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Sequential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input_shape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activation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 err="1">
                <a:solidFill>
                  <a:srgbClr val="50A14F"/>
                </a:solidFill>
                <a:latin typeface="SFMono-Regular"/>
              </a:rPr>
              <a:t>relu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SFMono-Regular"/>
              </a:rPr>
              <a:t>use_bias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=True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SFMono-Regular"/>
              </a:rPr>
              <a:t>bias_initializer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='zeros’),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   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activation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 err="1">
                <a:solidFill>
                  <a:srgbClr val="50A14F"/>
                </a:solidFill>
                <a:latin typeface="SFMono-Regular"/>
              </a:rPr>
              <a:t>softmax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’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Bias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442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Initialize Bias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https://www.youtube.com/watch?v=zralyi2Ft24&amp;list=PLZbbT5o_s2xrwRnXk_yCPtnqqo4_u2YGL&amp;index=24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757CA-8BA5-40BE-906D-258819CB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994434"/>
            <a:ext cx="529590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590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https://www.youtube.com/watch?v=zralyi2Ft24&amp;list=PLZbbT5o_s2xrwRnXk_yCPtnqqo4_u2YGL&amp;index=24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B15B5-B65C-4F98-AE95-B06FB4F8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434340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178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SFMono-Regular</vt:lpstr>
      <vt:lpstr>Wingdings</vt:lpstr>
      <vt:lpstr>Office 佈景主題</vt:lpstr>
      <vt:lpstr>24 Bias</vt:lpstr>
      <vt:lpstr>24 Bias</vt:lpstr>
      <vt:lpstr>24 Bias</vt:lpstr>
      <vt:lpstr>24.1 Quiz</vt:lpstr>
      <vt:lpstr>24.1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943</cp:revision>
  <dcterms:created xsi:type="dcterms:W3CDTF">2018-09-28T16:40:41Z</dcterms:created>
  <dcterms:modified xsi:type="dcterms:W3CDTF">2020-06-15T20:09:00Z</dcterms:modified>
</cp:coreProperties>
</file>