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2" r:id="rId9"/>
    <p:sldId id="25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AB6xo6t9g&amp;list=PLZbbT5o_s2xrwRnXk_yCPtnqqo4_u2YGL&amp;index=2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Learnable Parameter (Part 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Learnable Parameter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12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access and calculate the number of learnable parameter in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Model.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Learnable Parameter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226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have a very basic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Sequential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model, which consists of an input layer with 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input features, or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nodes, a single hidden layer with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nodes, and an output layer with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nodes. You should already be familiar with this type of model based on of earlier episodes in this series.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3A6F6-80F8-4EAB-9AB1-778AAD98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04467"/>
            <a:ext cx="535305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58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Learnable Parameter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641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model.summary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2 input units.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Note: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 What is “Param #” in hidden layer, i.e., dense_3?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Number of parameters = 6 weights parameters + 3 bias parameters  = 9  </a:t>
            </a:r>
            <a:endParaRPr lang="en-US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DD2DC-A8E5-40DB-AB0E-7C483154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27754"/>
            <a:ext cx="61626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E51080-6940-4814-8399-CA060663F00A}"/>
              </a:ext>
            </a:extLst>
          </p:cNvPr>
          <p:cNvSpPr/>
          <p:nvPr/>
        </p:nvSpPr>
        <p:spPr>
          <a:xfrm>
            <a:off x="5735762" y="3227754"/>
            <a:ext cx="1038473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BF60E-9172-4360-AE2C-5E810EBED10D}"/>
              </a:ext>
            </a:extLst>
          </p:cNvPr>
          <p:cNvSpPr/>
          <p:nvPr/>
        </p:nvSpPr>
        <p:spPr>
          <a:xfrm>
            <a:off x="1892698" y="4602582"/>
            <a:ext cx="1038473" cy="641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B5D7B-49F4-4511-BC62-E29C0B36B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509120"/>
            <a:ext cx="3841232" cy="22123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092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Learnable Parameter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641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model.summary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2 input units.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Note: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 What is total parameter in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Total number of parameters = Param # in hidden + Param # in output = 9 + 8 = 17</a:t>
            </a:r>
            <a:endParaRPr lang="en-US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DD2DC-A8E5-40DB-AB0E-7C483154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27754"/>
            <a:ext cx="61626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E51080-6940-4814-8399-CA060663F00A}"/>
              </a:ext>
            </a:extLst>
          </p:cNvPr>
          <p:cNvSpPr/>
          <p:nvPr/>
        </p:nvSpPr>
        <p:spPr>
          <a:xfrm>
            <a:off x="5735762" y="3227754"/>
            <a:ext cx="1038473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BF60E-9172-4360-AE2C-5E810EBED10D}"/>
              </a:ext>
            </a:extLst>
          </p:cNvPr>
          <p:cNvSpPr/>
          <p:nvPr/>
        </p:nvSpPr>
        <p:spPr>
          <a:xfrm>
            <a:off x="1892698" y="4602582"/>
            <a:ext cx="1038473" cy="641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B5D7B-49F4-4511-BC62-E29C0B36B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509120"/>
            <a:ext cx="3841232" cy="22123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317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Learnable Parameter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641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model.summary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2 input units.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Note: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 What is “Param #” </a:t>
            </a:r>
            <a:r>
              <a:rPr lang="en-US" altLang="en-US" sz="1800" b="1" dirty="0" err="1">
                <a:solidFill>
                  <a:srgbClr val="C00000"/>
                </a:solidFill>
                <a:latin typeface="-apple-system"/>
              </a:rPr>
              <a:t>inoutput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 layer, i.e., dense_4?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Number of parameters = 6 weights parameters + 2 bias parameters  = 8  </a:t>
            </a:r>
            <a:endParaRPr lang="en-US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DD2DC-A8E5-40DB-AB0E-7C483154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27754"/>
            <a:ext cx="61626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E51080-6940-4814-8399-CA060663F00A}"/>
              </a:ext>
            </a:extLst>
          </p:cNvPr>
          <p:cNvSpPr/>
          <p:nvPr/>
        </p:nvSpPr>
        <p:spPr>
          <a:xfrm>
            <a:off x="5735762" y="3227754"/>
            <a:ext cx="1038473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BF60E-9172-4360-AE2C-5E810EBED10D}"/>
              </a:ext>
            </a:extLst>
          </p:cNvPr>
          <p:cNvSpPr/>
          <p:nvPr/>
        </p:nvSpPr>
        <p:spPr>
          <a:xfrm>
            <a:off x="1892698" y="4602582"/>
            <a:ext cx="1038473" cy="641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B5D7B-49F4-4511-BC62-E29C0B36B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509120"/>
            <a:ext cx="3841232" cy="22123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101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Learnable Parameter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0739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How to get number of weight?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model.get_weights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()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48779-3B65-4820-BEB9-CD82C41C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83160"/>
            <a:ext cx="7020272" cy="3510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C72F8F-ABC7-4BFB-931F-F2B6FA999F75}"/>
              </a:ext>
            </a:extLst>
          </p:cNvPr>
          <p:cNvSpPr/>
          <p:nvPr/>
        </p:nvSpPr>
        <p:spPr>
          <a:xfrm>
            <a:off x="1433670" y="4998685"/>
            <a:ext cx="263427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2DBB2-8C20-443E-9472-764DE8B04AAF}"/>
              </a:ext>
            </a:extLst>
          </p:cNvPr>
          <p:cNvSpPr txBox="1"/>
          <p:nvPr/>
        </p:nvSpPr>
        <p:spPr>
          <a:xfrm>
            <a:off x="5397491" y="4633770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Hidden layer weight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5883-203D-4965-AF4C-32D350004A19}"/>
              </a:ext>
            </a:extLst>
          </p:cNvPr>
          <p:cNvSpPr/>
          <p:nvPr/>
        </p:nvSpPr>
        <p:spPr>
          <a:xfrm>
            <a:off x="1496414" y="5527733"/>
            <a:ext cx="1779442" cy="421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A4A69-7B4E-4749-9251-8F29F4001377}"/>
              </a:ext>
            </a:extLst>
          </p:cNvPr>
          <p:cNvSpPr txBox="1"/>
          <p:nvPr/>
        </p:nvSpPr>
        <p:spPr>
          <a:xfrm>
            <a:off x="5397491" y="5612794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layer weight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FAFA6-DE07-4C78-98AA-12B481694C8E}"/>
              </a:ext>
            </a:extLst>
          </p:cNvPr>
          <p:cNvSpPr txBox="1"/>
          <p:nvPr/>
        </p:nvSpPr>
        <p:spPr>
          <a:xfrm>
            <a:off x="5397491" y="5158401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Hidden layer bias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71203-2BB0-4941-B3F6-53BAA661F127}"/>
              </a:ext>
            </a:extLst>
          </p:cNvPr>
          <p:cNvSpPr/>
          <p:nvPr/>
        </p:nvSpPr>
        <p:spPr>
          <a:xfrm>
            <a:off x="1367380" y="5345170"/>
            <a:ext cx="1116388" cy="182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4D2AEC-B68B-4F84-8551-2F8FFB3B5A57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2483768" y="5343067"/>
            <a:ext cx="2913723" cy="933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5A397-CDE2-412E-AF1B-706EF1A2E44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275856" y="5738507"/>
            <a:ext cx="2121635" cy="589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1A89D3-AA9A-47D4-9268-607B96689C3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067944" y="4818436"/>
            <a:ext cx="1329547" cy="362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0FA8F-9801-4F6F-904F-9D666189B706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2123728" y="6057165"/>
            <a:ext cx="3273763" cy="2008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1D0932-D8C3-403F-BD84-F2107E467F37}"/>
              </a:ext>
            </a:extLst>
          </p:cNvPr>
          <p:cNvSpPr txBox="1"/>
          <p:nvPr/>
        </p:nvSpPr>
        <p:spPr>
          <a:xfrm>
            <a:off x="5397491" y="6073331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layer bias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0CF899-EB55-4763-B251-470D0AAC31C3}"/>
              </a:ext>
            </a:extLst>
          </p:cNvPr>
          <p:cNvSpPr/>
          <p:nvPr/>
        </p:nvSpPr>
        <p:spPr>
          <a:xfrm>
            <a:off x="1367380" y="5929752"/>
            <a:ext cx="756348" cy="254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“Param #”?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Number of Parameter in each layer = Number of weight + number of bias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command to check the number of weight?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model.get_weights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https://www.youtube.com/watch?v=crAB6xo6t9g&amp;list=PLZbbT5o_s2xrwRnXk_yCPtnqqo4_u2YGL&amp;index=25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543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SFMono-Regular</vt:lpstr>
      <vt:lpstr>Wingdings</vt:lpstr>
      <vt:lpstr>Office 佈景主題</vt:lpstr>
      <vt:lpstr>25 Learnable Parameter (Part 1)</vt:lpstr>
      <vt:lpstr>25 Learnable Parameter (Part 1)</vt:lpstr>
      <vt:lpstr>25 Learnable Parameter (Part 1)</vt:lpstr>
      <vt:lpstr>25 Learnable Parameter (Part 1)</vt:lpstr>
      <vt:lpstr>25 Learnable Parameter (Part 1)</vt:lpstr>
      <vt:lpstr>25 Learnable Parameter (Part 1)</vt:lpstr>
      <vt:lpstr>25 Learnable Parameter (Part 1)</vt:lpstr>
      <vt:lpstr>25.1 Quiz</vt:lpstr>
      <vt:lpstr>25.1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962</cp:revision>
  <dcterms:created xsi:type="dcterms:W3CDTF">2018-09-28T16:40:41Z</dcterms:created>
  <dcterms:modified xsi:type="dcterms:W3CDTF">2020-06-15T18:06:33Z</dcterms:modified>
</cp:coreProperties>
</file>