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80" r:id="rId10"/>
    <p:sldId id="279" r:id="rId11"/>
    <p:sldId id="277" r:id="rId12"/>
    <p:sldId id="281" r:id="rId13"/>
    <p:sldId id="282" r:id="rId14"/>
    <p:sldId id="283" r:id="rId15"/>
    <p:sldId id="284" r:id="rId16"/>
    <p:sldId id="262" r:id="rId17"/>
    <p:sldId id="25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d-9SnGt5E0&amp;list=PLZbbT5o_s2xrwRnXk_yCPtnqqo4_u2YGL&amp;index=2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Learnable Parameter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2C61DC-05DC-4427-A190-B8897CAA5F9E}"/>
              </a:ext>
            </a:extLst>
          </p:cNvPr>
          <p:cNvSpPr/>
          <p:nvPr/>
        </p:nvSpPr>
        <p:spPr>
          <a:xfrm>
            <a:off x="7164288" y="4365103"/>
            <a:ext cx="685056" cy="15604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1524000" y="2811138"/>
            <a:ext cx="311696" cy="171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BC42-3539-48B9-BBC7-C5BF3F450C02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1679848" y="2983020"/>
            <a:ext cx="5484440" cy="2162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9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2C61DC-05DC-4427-A190-B8897CAA5F9E}"/>
              </a:ext>
            </a:extLst>
          </p:cNvPr>
          <p:cNvSpPr/>
          <p:nvPr/>
        </p:nvSpPr>
        <p:spPr>
          <a:xfrm>
            <a:off x="7164288" y="4365103"/>
            <a:ext cx="685056" cy="15604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1834716" y="2897078"/>
            <a:ext cx="1512168" cy="171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BC42-3539-48B9-BBC7-C5BF3F450C02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2590800" y="3068960"/>
            <a:ext cx="4573488" cy="2076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9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4320480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padding: Output = 2402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EB25D-BAC6-4239-B929-4430E2F4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9" y="2230813"/>
            <a:ext cx="3100052" cy="41565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4A12F-602A-4AB3-8D0D-A75AAB453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21" y="3826539"/>
            <a:ext cx="4223632" cy="22447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6AC21-A466-4EFD-A414-7F5C96A86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350" y="1324985"/>
            <a:ext cx="383857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0A8CF-3F9A-43A0-8E92-C10BB53678B7}"/>
              </a:ext>
            </a:extLst>
          </p:cNvPr>
          <p:cNvSpPr/>
          <p:nvPr/>
        </p:nvSpPr>
        <p:spPr>
          <a:xfrm>
            <a:off x="6732240" y="4948924"/>
            <a:ext cx="936104" cy="208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424936" cy="1378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Without padding: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Number of parameter in Flatten = 768. Dropped from 1200 into 768.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= 1538. Dropped from 2402 into 1538.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581B9-AAC1-4219-A499-3D8537BE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49063"/>
            <a:ext cx="5915025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D111B-3209-4808-AF37-5D86BF9D58F2}"/>
              </a:ext>
            </a:extLst>
          </p:cNvPr>
          <p:cNvSpPr/>
          <p:nvPr/>
        </p:nvSpPr>
        <p:spPr>
          <a:xfrm>
            <a:off x="3995936" y="4173199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424936" cy="1018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Without padding, the number of parameters dropped 651/2515 = 60%, dropped 40%.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3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424936" cy="1018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add the MaxPooling2D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drop the number of parameter 2515 to 715.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68C28-7CBA-44DB-8640-FF3799D5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60" y="2467177"/>
            <a:ext cx="6558880" cy="38363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700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In CNN, How to reduce the number of parameter?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a) remove padding, b) Add max pooling.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EB25D-BAC6-4239-B929-4430E2F4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9" y="2230813"/>
            <a:ext cx="3100052" cy="41565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4A12F-602A-4AB3-8D0D-A75AAB453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84" y="3884236"/>
            <a:ext cx="4223632" cy="22447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54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24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model has an input layer consisting of images of size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20x20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with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color channels, a convolutional layer with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filters of size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3x3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 second convolutional layer with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filters of size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3x3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Flatten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layer to flatten the convolutional output, and then finally a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Dense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output layer with just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nodes.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have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‘same’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as our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padding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with zero-padding.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0E292-92C4-4A2D-8543-9A5ED06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97125"/>
            <a:ext cx="6877050" cy="441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239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2C61DC-05DC-4427-A190-B8897CAA5F9E}"/>
              </a:ext>
            </a:extLst>
          </p:cNvPr>
          <p:cNvSpPr/>
          <p:nvPr/>
        </p:nvSpPr>
        <p:spPr>
          <a:xfrm>
            <a:off x="5364088" y="4005064"/>
            <a:ext cx="720080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3203848" y="2564904"/>
            <a:ext cx="16561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BC42-3539-48B9-BBC7-C5BF3F450C02}"/>
              </a:ext>
            </a:extLst>
          </p:cNvPr>
          <p:cNvCxnSpPr>
            <a:stCxn id="11" idx="2"/>
            <a:endCxn id="8" idx="1"/>
          </p:cNvCxnSpPr>
          <p:nvPr/>
        </p:nvCxnSpPr>
        <p:spPr>
          <a:xfrm>
            <a:off x="4031940" y="2924944"/>
            <a:ext cx="1332148" cy="20522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2C61DC-05DC-4427-A190-B8897CAA5F9E}"/>
              </a:ext>
            </a:extLst>
          </p:cNvPr>
          <p:cNvSpPr/>
          <p:nvPr/>
        </p:nvSpPr>
        <p:spPr>
          <a:xfrm>
            <a:off x="6228184" y="4869160"/>
            <a:ext cx="68505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1619672" y="2636911"/>
            <a:ext cx="144016" cy="245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BC42-3539-48B9-BBC7-C5BF3F450C02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1691680" y="2882400"/>
            <a:ext cx="4536504" cy="25268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9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more hidden layers, how to calculate the number of 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2C61DC-05DC-4427-A190-B8897CAA5F9E}"/>
              </a:ext>
            </a:extLst>
          </p:cNvPr>
          <p:cNvSpPr/>
          <p:nvPr/>
        </p:nvSpPr>
        <p:spPr>
          <a:xfrm>
            <a:off x="6228184" y="4509120"/>
            <a:ext cx="685056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1835696" y="2564904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BC42-3539-48B9-BBC7-C5BF3F450C02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2591780" y="2924944"/>
            <a:ext cx="3636404" cy="2304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Learnable Parameter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61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 (Part 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display the flatten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https://www.youtube.com/watch?v=8d-9SnGt5E0&amp;list=PLZbbT5o_s2xrwRnXk_yCPtnqqo4_u2YGL&amp;index=26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605A-9704-4833-8F7C-79DB187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4" y="2487066"/>
            <a:ext cx="83153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CCDD91-1AB4-409E-B8F6-4A2C5E3B230E}"/>
              </a:ext>
            </a:extLst>
          </p:cNvPr>
          <p:cNvSpPr/>
          <p:nvPr/>
        </p:nvSpPr>
        <p:spPr>
          <a:xfrm>
            <a:off x="971600" y="2999294"/>
            <a:ext cx="1080120" cy="213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929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SFMono-Regular</vt:lpstr>
      <vt:lpstr>Wingdings</vt:lpstr>
      <vt:lpstr>Office 佈景主題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 Learnable Parameter (Part 2)</vt:lpstr>
      <vt:lpstr>26.1 Quiz</vt:lpstr>
      <vt:lpstr>26.1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969</cp:revision>
  <dcterms:created xsi:type="dcterms:W3CDTF">2018-09-28T16:40:41Z</dcterms:created>
  <dcterms:modified xsi:type="dcterms:W3CDTF">2020-06-15T18:06:48Z</dcterms:modified>
</cp:coreProperties>
</file>