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72" r:id="rId4"/>
    <p:sldId id="273" r:id="rId5"/>
    <p:sldId id="262" r:id="rId6"/>
    <p:sldId id="258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3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I1hVGvbbZ4&amp;list=PLZbbT5o_s2xrwRnXk_yCPtnqqo4_u2YGL&amp;index=2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zralyi2Ft20&amp;list=PLZbbT5o_s2xrwRnXk_yCPtnqqo4_u2YGL&amp;index=2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zralyi2Ft20&amp;list=PLZbbT5o_s2xrwRnXk_yCPtnqqo4_u2YGL&amp;index=20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ralyi2Ft20&amp;list=PLZbbT5o_s2xrwRnXk_yCPtnqqo4_u2YGL&amp;index=20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27 </a:t>
            </a:r>
            <a:r>
              <a:rPr lang="en-US" altLang="zh-TW" sz="4800" b="1" dirty="0" err="1">
                <a:solidFill>
                  <a:srgbClr val="FFFF00"/>
                </a:solidFill>
              </a:rPr>
              <a:t>Keras</a:t>
            </a:r>
            <a:r>
              <a:rPr lang="en-US" altLang="zh-TW" sz="4800" b="1" dirty="0">
                <a:solidFill>
                  <a:srgbClr val="FFFF00"/>
                </a:solidFill>
              </a:rPr>
              <a:t> Flask (Part 01)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F1803B-3B44-4C3A-AAC1-4B600B87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3672266"/>
            <a:ext cx="1657350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27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26747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how to </a:t>
            </a:r>
            <a:r>
              <a:rPr lang="en-US" sz="1800" b="1" dirty="0">
                <a:solidFill>
                  <a:srgbClr val="C00000"/>
                </a:solidFill>
              </a:rPr>
              <a:t>deploy the </a:t>
            </a:r>
            <a:r>
              <a:rPr lang="en-US" sz="1800" b="1" dirty="0" err="1">
                <a:solidFill>
                  <a:srgbClr val="C00000"/>
                </a:solidFill>
              </a:rPr>
              <a:t>Keras</a:t>
            </a:r>
            <a:r>
              <a:rPr lang="en-US" sz="1800" b="1" dirty="0">
                <a:solidFill>
                  <a:srgbClr val="C00000"/>
                </a:solidFill>
              </a:rPr>
              <a:t> Model to the Web service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What is “</a:t>
            </a:r>
            <a:r>
              <a:rPr lang="en-US" sz="1800" b="1" dirty="0">
                <a:solidFill>
                  <a:srgbClr val="C00000"/>
                </a:solidFill>
              </a:rPr>
              <a:t>deploy the </a:t>
            </a:r>
            <a:r>
              <a:rPr lang="en-US" sz="1800" b="1" dirty="0" err="1">
                <a:solidFill>
                  <a:srgbClr val="C00000"/>
                </a:solidFill>
              </a:rPr>
              <a:t>Keras</a:t>
            </a:r>
            <a:r>
              <a:rPr lang="en-US" sz="1800" b="1" dirty="0">
                <a:solidFill>
                  <a:srgbClr val="C00000"/>
                </a:solidFill>
              </a:rPr>
              <a:t> Model to the Web service</a:t>
            </a:r>
            <a:r>
              <a:rPr lang="en-US" sz="1800" dirty="0">
                <a:solidFill>
                  <a:schemeClr val="tx1"/>
                </a:solidFill>
              </a:rPr>
              <a:t>” means?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So far, we use the model to predict in the </a:t>
            </a:r>
            <a:r>
              <a:rPr lang="en-US" altLang="en-US" sz="1800" dirty="0" err="1">
                <a:solidFill>
                  <a:schemeClr val="tx1"/>
                </a:solidFill>
              </a:rPr>
              <a:t>Jupyter</a:t>
            </a:r>
            <a:r>
              <a:rPr lang="en-US" altLang="en-US" sz="1800" dirty="0">
                <a:solidFill>
                  <a:schemeClr val="tx1"/>
                </a:solidFill>
              </a:rPr>
              <a:t> Notebook on our local machine.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</a:rPr>
              <a:t>We want to move the </a:t>
            </a:r>
            <a:r>
              <a:rPr lang="en-US" altLang="en-US" sz="1800" b="1" dirty="0" err="1">
                <a:solidFill>
                  <a:srgbClr val="C00000"/>
                </a:solidFill>
              </a:rPr>
              <a:t>Keras</a:t>
            </a:r>
            <a:r>
              <a:rPr lang="en-US" altLang="en-US" sz="1800" b="1" dirty="0">
                <a:solidFill>
                  <a:srgbClr val="C00000"/>
                </a:solidFill>
              </a:rPr>
              <a:t> model to the web browser and HTTP from apps</a:t>
            </a:r>
            <a:r>
              <a:rPr lang="en-US" alt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</a:rPr>
              <a:t>We will deploy the vgg16 model to the web browser by flask</a:t>
            </a:r>
            <a:r>
              <a:rPr lang="en-US" alt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In the browser, we can set image of cat or dog to the web service and get the response with the model predictions from server.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https://www.youtube.com/watch?v=SI1hVGvbbZ4&amp;list=PLZbbT5o_s2xrwRnXk_yCPtnqqo4_u2YGL&amp;index=27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BEE15F-9BCE-414B-A1EC-A69B67390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210587"/>
            <a:ext cx="3695700" cy="17621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41AB3E-E306-4011-963D-D0AB0C8C2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055" y="4228691"/>
            <a:ext cx="3048945" cy="17440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5276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27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40769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Predict</a:t>
            </a:r>
            <a:r>
              <a:rPr lang="en-US" alt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https://www.youtube.com/watch?v=SI1hVGvbbZ4&amp;list=PLZbbT5o_s2xrwRnXk_yCPtnqqo4_u2YGL&amp;index=27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9D2E60-9081-40A1-A9ED-D20AA47E2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158415"/>
            <a:ext cx="3204436" cy="382255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05A071-AF1E-41D5-B7B4-F9CE1C836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2175674"/>
            <a:ext cx="3174379" cy="38225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7141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27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40768"/>
            <a:ext cx="8352928" cy="9361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Web Browser make a request to web Service with HTML and JavaScript, the server response to Web app.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https://www.youtube.com/watch?v=SI1hVGvbbZ4&amp;list=PLZbbT5o_s2xrwRnXk_yCPtnqqo4_u2YGL&amp;index=27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30C6D2-2026-476C-9D0F-D5C7D665E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40" y="2441040"/>
            <a:ext cx="8215660" cy="382353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6895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27.1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CE7C1-6A04-4865-B244-2CDFC6B31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717032"/>
            <a:ext cx="16573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1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27.1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What is “Deploy </a:t>
            </a: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to Web Service”?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Ans: User browser make a request to web server. The </a:t>
            </a: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CNN model respond the prediction and display on </a:t>
            </a:r>
            <a:r>
              <a:rPr lang="en-US" sz="1800" b="1">
                <a:solidFill>
                  <a:schemeClr val="tx1"/>
                </a:solidFill>
              </a:rPr>
              <a:t>user browser.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https://www.youtube.com/watch?v=SI1hVGvbbZ4&amp;list=PLZbbT5o_s2xrwRnXk_yCPtnqqo4_u2YGL&amp;index=27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</TotalTime>
  <Words>326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27 Keras Flask (Part 01)</vt:lpstr>
      <vt:lpstr>27 Keras Flask (Part 01)</vt:lpstr>
      <vt:lpstr>27 Keras Flask (Part 01)</vt:lpstr>
      <vt:lpstr>27 Keras Flask (Part 01)</vt:lpstr>
      <vt:lpstr>27.1 Quiz</vt:lpstr>
      <vt:lpstr>27.1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981</cp:revision>
  <dcterms:created xsi:type="dcterms:W3CDTF">2018-09-28T16:40:41Z</dcterms:created>
  <dcterms:modified xsi:type="dcterms:W3CDTF">2020-06-15T18:17:24Z</dcterms:modified>
</cp:coreProperties>
</file>