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2" r:id="rId12"/>
    <p:sldId id="258" r:id="rId13"/>
    <p:sldId id="280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_yoxrAIf5u4&amp;list=PLZbbT5o_s2xrwRnXk_yCPtnqqo4_u2YGL&amp;index=2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yoxrAIf5u4&amp;list=PLZbbT5o_s2xrwRnXk_yCPtnqqo4_u2YGL&amp;index=2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yoxrAIf5u4&amp;list=PLZbbT5o_s2xrwRnXk_yCPtnqqo4_u2YGL&amp;index=2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_yoxrAIf5u4&amp;list=PLZbbT5o_s2xrwRnXk_yCPtnqqo4_u2YGL&amp;index=2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yoxrAIf5u4&amp;list=PLZbbT5o_s2xrwRnXk_yCPtnqqo4_u2YGL&amp;index=2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yoxrAIf5u4&amp;list=PLZbbT5o_s2xrwRnXk_yCPtnqqo4_u2YGL&amp;index=24" TargetMode="External"/><Relationship Id="rId2" Type="http://schemas.openxmlformats.org/officeDocument/2006/relationships/hyperlink" Target="https://groups.google.com/a/continuum.io/forum/#!topic/anaconda/qvyWaeY9tj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flas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_yoxrAIf5u4&amp;list=PLZbbT5o_s2xrwRnXk_yCPtnqqo4_u2YGL&amp;index=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_yoxrAIf5u4&amp;list=PLZbbT5o_s2xrwRnXk_yCPtnqqo4_u2YGL&amp;index=2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yoxrAIf5u4&amp;list=PLZbbT5o_s2xrwRnXk_yCPtnqqo4_u2YGL&amp;index=2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_yoxrAIf5u4&amp;list=PLZbbT5o_s2xrwRnXk_yCPtnqqo4_u2YGL&amp;index=2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_yoxrAIf5u4&amp;list=PLZbbT5o_s2xrwRnXk_yCPtnqqo4_u2YGL&amp;index=2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</a:t>
            </a:r>
            <a:r>
              <a:rPr lang="en-US" altLang="zh-TW" sz="4800" b="1" dirty="0" err="1">
                <a:solidFill>
                  <a:srgbClr val="FFFF00"/>
                </a:solidFill>
              </a:rPr>
              <a:t>Keras</a:t>
            </a:r>
            <a:r>
              <a:rPr lang="en-US" altLang="zh-TW" sz="4800" b="1" dirty="0">
                <a:solidFill>
                  <a:srgbClr val="FFFF00"/>
                </a:solidFill>
              </a:rPr>
              <a:t> Flask (Part 02)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036067"/>
            <a:ext cx="8352928" cy="7647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Client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check the flask server, the code “202” shows http return is fine.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FCB1A-8366-48A6-AA24-FC035215C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54510"/>
            <a:ext cx="6200775" cy="1924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FC53DC-5AC7-4CA1-9DBB-F6C8FEB4E3A7}"/>
              </a:ext>
            </a:extLst>
          </p:cNvPr>
          <p:cNvSpPr/>
          <p:nvPr/>
        </p:nvSpPr>
        <p:spPr>
          <a:xfrm>
            <a:off x="6553200" y="3573016"/>
            <a:ext cx="46707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5184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the flask do for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The flask is the web server that handles the HTTP request. The HTTP request asks for prediction on images of cats and dogs for fine-tune neural network built with vgg16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Which command install the flask server?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&gt; pip </a:t>
            </a:r>
            <a:r>
              <a:rPr lang="en-US" sz="1800" dirty="0" err="1">
                <a:solidFill>
                  <a:schemeClr val="tx1"/>
                </a:solidFill>
              </a:rPr>
              <a:t>intall</a:t>
            </a:r>
            <a:r>
              <a:rPr lang="en-US" sz="1800" dirty="0">
                <a:solidFill>
                  <a:schemeClr val="tx1"/>
                </a:solidFill>
              </a:rPr>
              <a:t> flask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How to start the flask application on windows?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&gt; set FLASK_APP=05_karas_flask02.py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&gt; flask run --host=0.0.0.0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How the client web page?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localhost:5000/sample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What is default flask port number?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5000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What is localhost </a:t>
            </a:r>
            <a:r>
              <a:rPr lang="en-US" sz="1800" dirty="0" err="1">
                <a:solidFill>
                  <a:schemeClr val="tx1"/>
                </a:solidFill>
              </a:rPr>
              <a:t>ip</a:t>
            </a:r>
            <a:r>
              <a:rPr lang="en-US" sz="1800" dirty="0">
                <a:solidFill>
                  <a:schemeClr val="tx1"/>
                </a:solidFill>
              </a:rPr>
              <a:t> address?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“127.0.0.1” or “10.0.0.4”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What is the alternative command for “localhost:5000/sample”?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“http://127.0.0.1:5000/sample” or “http://10.0.0.4:5000/sample”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1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6"/>
            <a:ext cx="8352928" cy="19547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Flask.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Technically, Flask is consider the micro-framework for Python.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Microservice is a very minimal web application framework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Flask is a web application framework which is a software that support web app including web service.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0464B-130A-440B-B475-2375FFE3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451913"/>
            <a:ext cx="5471592" cy="29219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6666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flask the web service.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web service will be handling the HTTP request that asks for prediction on images of cats and dogs for fine-tune neural network built with vgg16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need to install flask on our computer.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45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4101"/>
            <a:ext cx="8352928" cy="13066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Install Flask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How to install flaks in the anaconda?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# In Winddows-10, Start anaconda prompt from control panel search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hlinkClick r:id="rId2"/>
              </a:rPr>
              <a:t>https://groups.google.com/a/continuum.io/forum/#!topic/anaconda/qvyWaeY9tjk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pip install flask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D5186-951C-4793-B0A7-CF3FFD8D4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772" y="2842436"/>
            <a:ext cx="5500171" cy="28933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E99839-A4AB-4947-8F40-17453FBC40E6}"/>
              </a:ext>
            </a:extLst>
          </p:cNvPr>
          <p:cNvSpPr/>
          <p:nvPr/>
        </p:nvSpPr>
        <p:spPr>
          <a:xfrm>
            <a:off x="3320772" y="4011926"/>
            <a:ext cx="2819130" cy="3426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13F89EE5-EB75-4497-B02C-D3EF84E9FD93}"/>
              </a:ext>
            </a:extLst>
          </p:cNvPr>
          <p:cNvSpPr txBox="1">
            <a:spLocks/>
          </p:cNvSpPr>
          <p:nvPr/>
        </p:nvSpPr>
        <p:spPr>
          <a:xfrm>
            <a:off x="392796" y="2780928"/>
            <a:ext cx="2927975" cy="20632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“pip install flask” install flask from “</a:t>
            </a:r>
            <a:r>
              <a:rPr lang="en-US" sz="1400" dirty="0" err="1">
                <a:solidFill>
                  <a:schemeClr val="tx1"/>
                </a:solidFill>
              </a:rPr>
              <a:t>pyPI</a:t>
            </a:r>
            <a:r>
              <a:rPr lang="en-US" sz="1400" dirty="0">
                <a:solidFill>
                  <a:schemeClr val="tx1"/>
                </a:solidFill>
              </a:rPr>
              <a:t>” Package.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“</a:t>
            </a:r>
            <a:r>
              <a:rPr lang="en-US" sz="1400" dirty="0" err="1">
                <a:solidFill>
                  <a:schemeClr val="tx1"/>
                </a:solidFill>
              </a:rPr>
              <a:t>conda</a:t>
            </a:r>
            <a:r>
              <a:rPr lang="en-US" sz="1400" dirty="0">
                <a:solidFill>
                  <a:schemeClr val="tx1"/>
                </a:solidFill>
              </a:rPr>
              <a:t> install –c anaconda flask” install flask from anaconda package. It is compatible to </a:t>
            </a:r>
            <a:r>
              <a:rPr lang="en-US" sz="1400" dirty="0" err="1">
                <a:solidFill>
                  <a:schemeClr val="tx1"/>
                </a:solidFill>
              </a:rPr>
              <a:t>ananconda</a:t>
            </a:r>
            <a:r>
              <a:rPr lang="en-US" sz="1400" dirty="0">
                <a:solidFill>
                  <a:schemeClr val="tx1"/>
                </a:solidFill>
              </a:rPr>
              <a:t> 3 (Python 3.7) or anaconda 2 (Python 2.7)  environment.</a:t>
            </a:r>
          </a:p>
        </p:txBody>
      </p:sp>
    </p:spTree>
    <p:extLst>
      <p:ext uri="{BB962C8B-B14F-4D97-AF65-F5344CB8AC3E}">
        <p14:creationId xmlns:p14="http://schemas.microsoft.com/office/powerpoint/2010/main" val="226166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3EB5AD-8A6B-4EB7-9BD7-19D2C9A5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81810"/>
            <a:ext cx="5043669" cy="53321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8"/>
            <a:ext cx="3096344" cy="15226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Install Flask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How to install flaks in the anaconda?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hlinkClick r:id="rId3"/>
              </a:rPr>
              <a:t>https://anaconda.org/anaconda/flask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conda</a:t>
            </a:r>
            <a:r>
              <a:rPr lang="en-US" sz="1400" dirty="0">
                <a:solidFill>
                  <a:schemeClr val="tx1"/>
                </a:solidFill>
              </a:rPr>
              <a:t> install -c anaconda flask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99839-A4AB-4947-8F40-17453FBC40E6}"/>
              </a:ext>
            </a:extLst>
          </p:cNvPr>
          <p:cNvSpPr/>
          <p:nvPr/>
        </p:nvSpPr>
        <p:spPr>
          <a:xfrm>
            <a:off x="3628661" y="1556792"/>
            <a:ext cx="2819130" cy="3426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7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4102"/>
            <a:ext cx="8352928" cy="19526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Flask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__name__: is the application, i.e., file name: “05_keras_flask02.py”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@app.route(‘/sample’): It is the endpoint of the client web browser, the URL which is typed from user in the web browser (or IP address and route of web browser).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running() return the ‘Flask is running’ to the client web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our web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D6808-EF74-4067-8660-1B0EE4FC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05886"/>
            <a:ext cx="3228975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12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4102"/>
            <a:ext cx="8352928" cy="21048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Flask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terminal: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Window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set FLASK_APP=0.5_keras_falsk02.py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Linux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export FLASKA_APP=05_keras_flask02.py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2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4102"/>
            <a:ext cx="8352928" cy="1549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Flask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flask is work or not. It </a:t>
            </a:r>
            <a:r>
              <a:rPr lang="en-US" sz="1800" dirty="0" err="1">
                <a:solidFill>
                  <a:schemeClr val="tx1"/>
                </a:solidFill>
              </a:rPr>
              <a:t>condda</a:t>
            </a:r>
            <a:r>
              <a:rPr lang="en-US" sz="1800" dirty="0">
                <a:solidFill>
                  <a:schemeClr val="tx1"/>
                </a:solidFill>
              </a:rPr>
              <a:t> install (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install –c anaconda flask) does not work, use “pip install flask”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flask run --host=0.0.0.0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server started at 0.0.0.0:5000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DA7D9-F7A2-4395-89EF-A6DD3735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63" y="2952416"/>
            <a:ext cx="7692937" cy="33255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D76A1D-3CB3-455A-B40B-42DC1385FA7D}"/>
              </a:ext>
            </a:extLst>
          </p:cNvPr>
          <p:cNvSpPr/>
          <p:nvPr/>
        </p:nvSpPr>
        <p:spPr>
          <a:xfrm>
            <a:off x="1027940" y="4797152"/>
            <a:ext cx="520024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036067"/>
            <a:ext cx="8352928" cy="28969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Client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localhost:5000/sample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“sample” is the endpoint of routing point of flask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production, We should replace the IP address of remote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Currently, our flask machine is run on localhost “10.0.0.4” or “127.0.0.1” instead of localhost. We can type “http://</a:t>
            </a:r>
            <a:r>
              <a:rPr lang="en-US" sz="1800" dirty="0">
                <a:solidFill>
                  <a:srgbClr val="C00000"/>
                </a:solidFill>
              </a:rPr>
              <a:t>10.0.0.4</a:t>
            </a:r>
            <a:r>
              <a:rPr lang="en-US" sz="1800" dirty="0">
                <a:solidFill>
                  <a:schemeClr val="tx1"/>
                </a:solidFill>
              </a:rPr>
              <a:t>:5000/sample” or “http://</a:t>
            </a:r>
            <a:r>
              <a:rPr lang="en-US" sz="1800" dirty="0">
                <a:solidFill>
                  <a:srgbClr val="C00000"/>
                </a:solidFill>
              </a:rPr>
              <a:t>127.0.0.1</a:t>
            </a:r>
            <a:r>
              <a:rPr lang="en-US" sz="1800" dirty="0">
                <a:solidFill>
                  <a:schemeClr val="tx1"/>
                </a:solidFill>
              </a:rPr>
              <a:t>:5000/sample”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https://www.youtube.com/watch?v=_yoxrAIf5u4&amp;list=PLZbbT5o_s2xrwRnXk_yCPtnqqo4_u2YGL&amp;index=28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490F6-8E89-47D5-A713-57F09E77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169124"/>
            <a:ext cx="3048000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500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1079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28 Keras Flask (Part 02)</vt:lpstr>
      <vt:lpstr>28 Keras Flask (Part 02)</vt:lpstr>
      <vt:lpstr>28 Keras Flask (Part 02)</vt:lpstr>
      <vt:lpstr>28 Keras Flask (Part 02)</vt:lpstr>
      <vt:lpstr>28 Keras Flask (Part 02)</vt:lpstr>
      <vt:lpstr>28 Keras Flask (Part 02)</vt:lpstr>
      <vt:lpstr>28 Keras Flask (Part 02)</vt:lpstr>
      <vt:lpstr>28 Keras Flask (Part 02)</vt:lpstr>
      <vt:lpstr>28 Keras Flask (Part 02)</vt:lpstr>
      <vt:lpstr>28 Keras Flask (Part 02)</vt:lpstr>
      <vt:lpstr>28.1 Quiz</vt:lpstr>
      <vt:lpstr>28.1 Quiz</vt:lpstr>
      <vt:lpstr>28.1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1026</cp:revision>
  <dcterms:created xsi:type="dcterms:W3CDTF">2018-09-28T16:40:41Z</dcterms:created>
  <dcterms:modified xsi:type="dcterms:W3CDTF">2020-06-15T18:17:45Z</dcterms:modified>
</cp:coreProperties>
</file>