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5" r:id="rId7"/>
    <p:sldId id="262" r:id="rId8"/>
    <p:sldId id="25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kmfXz304ck&amp;list=PLZbbT5o_s2xrwRnXk_yCPtnqqo4_u2YGL&amp;index=2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kmfXz304ck&amp;list=PLZbbT5o_s2xrwRnXk_yCPtnqqo4_u2YGL&amp;index=2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kmfXz304ck&amp;list=PLZbbT5o_s2xrwRnXk_yCPtnqqo4_u2YGL&amp;index=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kmfXz304ck&amp;list=PLZbbT5o_s2xrwRnXk_yCPtnqqo4_u2YGL&amp;index=2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RkmfXz304ck&amp;list=PLZbbT5o_s2xrwRnXk_yCPtnqqo4_u2YGL&amp;index=2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kmfXz304ck&amp;list=PLZbbT5o_s2xrwRnXk_yCPtnqqo4_u2YGL&amp;index=2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03): Send/Receive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03): Send/Receive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6666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03): Send and Receive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send and receive of data in Flask, i.e., the backend flask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see the front end code HTML and JavaScript in next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the html and JavaScript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text box and a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https://www.youtube.com/watch?v=RkmfXz304ck&amp;list=PLZbbT5o_s2xrwRnXk_yCPtnqqo4_u2YGL&amp;index=29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97D24-0CCF-4411-9B54-9001AC89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43" y="3202475"/>
            <a:ext cx="5219700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03): Send/Receive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02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03): Send and Receive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text and click “submit Name”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https://www.youtube.com/watch?v=RkmfXz304ck&amp;list=PLZbbT5o_s2xrwRnXk_yCPtnqqo4_u2YGL&amp;index=29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2E20A-A7C2-4607-9EC5-631A7524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88"/>
            <a:ext cx="509587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81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03): Send/Receive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03): Send and Receive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Request and Response.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web server has a static folder contains html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https://www.youtube.com/watch?v=RkmfXz304ck&amp;list=PLZbbT5o_s2xrwRnXk_yCPtnqqo4_u2YGL&amp;index=29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5A195-9F21-4C57-A6AA-5BB249A1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14481"/>
            <a:ext cx="6678488" cy="3441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84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03): Send/Receive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8"/>
            <a:ext cx="8352928" cy="750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03): Send and Receive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web server code: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https://www.youtube.com/watch?v=RkmfXz304ck&amp;list=PLZbbT5o_s2xrwRnXk_yCPtnqqo4_u2YGL&amp;index=29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0F794-34C1-46BD-8BF5-13C52840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2176462"/>
            <a:ext cx="5734050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300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03): Send/Receive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03): Send and Receive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FALSK_APP=05_keras_flask05.py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--host=0.0.0.0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running on port 5000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https://www.youtube.com/watch?v=RkmfXz304ck&amp;list=PLZbbT5o_s2xrwRnXk_yCPtnqqo4_u2YGL&amp;index=29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780EA-C7F6-4BE6-AC3E-C2C6A583B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36118"/>
            <a:ext cx="65246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655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parameters that route required?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 request need to send routing parameter (‘IP-address/hello’) and method ‘</a:t>
            </a:r>
            <a:r>
              <a:rPr lang="en-US" sz="1800">
                <a:solidFill>
                  <a:schemeClr val="tx1"/>
                </a:solidFill>
              </a:rPr>
              <a:t>POST’.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the format we use to exchange the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JSON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format that JSON format contains?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Key and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https://www.youtube.com/watch?v=RkmfXz304ck&amp;list=PLZbbT5o_s2xrwRnXk_yCPtnqqo4_u2YGL&amp;index=29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468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29 Keras Flask (Part 03): Send/Receive</vt:lpstr>
      <vt:lpstr>29 Keras Flask (Part 03): Send/Receive</vt:lpstr>
      <vt:lpstr>29 Keras Flask (Part 03): Send/Receive</vt:lpstr>
      <vt:lpstr>29 Keras Flask (Part 03): Send/Receive</vt:lpstr>
      <vt:lpstr>29 Keras Flask (Part 03): Send/Receive</vt:lpstr>
      <vt:lpstr>29 Keras Flask (Part 03): Send/Receive</vt:lpstr>
      <vt:lpstr>29.1 Quiz</vt:lpstr>
      <vt:lpstr>29.1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1046</cp:revision>
  <dcterms:created xsi:type="dcterms:W3CDTF">2018-09-28T16:40:41Z</dcterms:created>
  <dcterms:modified xsi:type="dcterms:W3CDTF">2020-06-15T18:17:58Z</dcterms:modified>
</cp:coreProperties>
</file>