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8" r:id="rId6"/>
    <p:sldId id="274" r:id="rId7"/>
    <p:sldId id="275" r:id="rId8"/>
    <p:sldId id="276" r:id="rId9"/>
    <p:sldId id="262" r:id="rId10"/>
    <p:sldId id="258" r:id="rId11"/>
    <p:sldId id="277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Flask (Part 04): Frontend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608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In this example, which </a:t>
            </a:r>
            <a:r>
              <a:rPr lang="en-US" sz="1800" dirty="0" err="1">
                <a:solidFill>
                  <a:schemeClr val="tx1"/>
                </a:solidFill>
              </a:rPr>
              <a:t>JavaScrpt</a:t>
            </a:r>
            <a:r>
              <a:rPr lang="en-US" sz="1800" dirty="0">
                <a:solidFill>
                  <a:schemeClr val="tx1"/>
                </a:solidFill>
              </a:rPr>
              <a:t> library does we used?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jQuery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$ in jQuery?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jQuery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In style, what “*”?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Match whatever the content elements and classes in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is $(“#...”)?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# is used to search for the matched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Which section to put the JavaScript?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&lt;script&gt; … &lt;/script&gt;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What is http POST?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http POST implement CRUD create, it the resource already existed, it return 409 (conflicted). If OK, return 202, 404 if not found.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What is difference between the http POST and http PUT?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POST implement CRUD create command, POST matched the ID.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PUT implement CRUD update/Replace. PUT replaces every resource in the collections.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2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04):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3239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Frontend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frontend of send and receive of data in Flask.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create front end code HTML and JavaScript text box and submit button for the following: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5F634-D5A4-4644-A240-05942997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68960"/>
            <a:ext cx="471487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04):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4059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Frontend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static directory, we create the static HTML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default, flask look for static folder and hello.html specified in 05_keras_flask_04_frontend.py.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51C70-5DC3-4CA0-93C7-D117144E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03" y="3096269"/>
            <a:ext cx="2714625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47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04):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6"/>
            <a:ext cx="8352928" cy="7217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Frontend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static directory, we create the static HTML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0AD00-3E51-4B40-8372-D3159EC7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121310"/>
            <a:ext cx="5193345" cy="41995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D2267B0-FA96-4F62-8BF5-F1765A1C6984}"/>
              </a:ext>
            </a:extLst>
          </p:cNvPr>
          <p:cNvSpPr txBox="1">
            <a:spLocks/>
          </p:cNvSpPr>
          <p:nvPr/>
        </p:nvSpPr>
        <p:spPr>
          <a:xfrm>
            <a:off x="365515" y="2257548"/>
            <a:ext cx="3096344" cy="37637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Windows-10 only works for “localhost”.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IP Address “10.0.0.4” does not work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http POST command is CRUD create and used to match ID, if not matched, error is 404.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http PUT command is CRUD update/replace for entire collections.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4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04):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5122" y="1313143"/>
            <a:ext cx="3936494" cy="11077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Frontend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Request: Post user request message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Response: display on html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0AD00-3E51-4B40-8372-D3159EC7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3" y="3011980"/>
            <a:ext cx="3936494" cy="31832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517C0-1CEE-42C2-BD33-B2AC0B911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735" y="2954980"/>
            <a:ext cx="4183545" cy="32143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009E5EAB-8D3F-448F-9446-14D96D62E764}"/>
              </a:ext>
            </a:extLst>
          </p:cNvPr>
          <p:cNvSpPr txBox="1">
            <a:spLocks/>
          </p:cNvSpPr>
          <p:nvPr/>
        </p:nvSpPr>
        <p:spPr>
          <a:xfrm>
            <a:off x="4289081" y="1313145"/>
            <a:ext cx="4675407" cy="13372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backend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Request: </a:t>
            </a:r>
            <a:r>
              <a:rPr lang="en-US" sz="1800" dirty="0" err="1">
                <a:solidFill>
                  <a:schemeClr val="tx1"/>
                </a:solidFill>
              </a:rPr>
              <a:t>get_json</a:t>
            </a:r>
            <a:r>
              <a:rPr lang="en-US" sz="1800" dirty="0">
                <a:solidFill>
                  <a:schemeClr val="tx1"/>
                </a:solidFill>
              </a:rPr>
              <a:t>() and decode message.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Response:  process message and return message.</a:t>
            </a:r>
          </a:p>
        </p:txBody>
      </p:sp>
    </p:spTree>
    <p:extLst>
      <p:ext uri="{BB962C8B-B14F-4D97-AF65-F5344CB8AC3E}">
        <p14:creationId xmlns:p14="http://schemas.microsoft.com/office/powerpoint/2010/main" val="302387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04):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6"/>
            <a:ext cx="8352928" cy="17386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Frontend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set FALSK_APP=05_keras_flask05.py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flask run --host=0.0.0.0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running on port 5000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370F2-31E0-4A25-9AA8-953C89F6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42470"/>
            <a:ext cx="7248525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933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04):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6"/>
            <a:ext cx="8352928" cy="10906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Frontend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Browser: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localhost:5000/static/hello.html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B436C-93B8-44B9-950F-D9CBAAA6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5" y="2626410"/>
            <a:ext cx="8352928" cy="17034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31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04):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6"/>
            <a:ext cx="8352928" cy="10906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04): Frontend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“Peter” and click “Submit Name”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message “Hello, Peter!” is displayed.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https://www.youtube.com/watch?v=TW_ck9NDMGI&amp;list=PLZbbT5o_s2xrwRnXk_yCPtnqqo4_u2YGL&amp;index=30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5D01B-96AB-476D-AC69-AC4FFEF0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" y="2691724"/>
            <a:ext cx="8135888" cy="32214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99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813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30 Keras Flask (Part 04): Frontend</vt:lpstr>
      <vt:lpstr>30 Keras Flask (Part 04): Frontend</vt:lpstr>
      <vt:lpstr>30 Keras Flask (Part 04): Frontend</vt:lpstr>
      <vt:lpstr>30 Keras Flask (Part 04): Frontend</vt:lpstr>
      <vt:lpstr>30 Keras Flask (Part 04): Frontend</vt:lpstr>
      <vt:lpstr>30 Keras Flask (Part 04): Frontend</vt:lpstr>
      <vt:lpstr>30 Keras Flask (Part 04): Frontend</vt:lpstr>
      <vt:lpstr>30 Keras Flask (Part 04): Frontend</vt:lpstr>
      <vt:lpstr>30.1 Quiz</vt:lpstr>
      <vt:lpstr>30.1 Quiz</vt:lpstr>
      <vt:lpstr>30.1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1069</cp:revision>
  <dcterms:created xsi:type="dcterms:W3CDTF">2018-09-28T16:40:41Z</dcterms:created>
  <dcterms:modified xsi:type="dcterms:W3CDTF">2020-06-15T18:15:49Z</dcterms:modified>
</cp:coreProperties>
</file>