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9" r:id="rId19"/>
    <p:sldId id="262" r:id="rId20"/>
    <p:sldId id="258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XgzxH6G-ufA&amp;list=PLZbbT5o_s2xrwRnXk_yCPtnqqo4_u2YGL&amp;index=27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TW_ck9NDMGI&amp;list=PLZbbT5o_s2xrwRnXk_yCPtnqqo4_u2YGL&amp;index=2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31 </a:t>
            </a:r>
            <a:r>
              <a:rPr lang="en-US" altLang="zh-TW" sz="4800" b="1" dirty="0" err="1">
                <a:solidFill>
                  <a:srgbClr val="FFFF00"/>
                </a:solidFill>
              </a:rPr>
              <a:t>Keras</a:t>
            </a:r>
            <a:r>
              <a:rPr lang="en-US" altLang="zh-TW" sz="4800" b="1" dirty="0">
                <a:solidFill>
                  <a:srgbClr val="FFFF00"/>
                </a:solidFill>
              </a:rPr>
              <a:t> Flask (Part 05): VGG16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594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Within this function, we first define the variable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message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and set it to the JSON from the POST request.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Next, we define the variable called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encoded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which is assigned the value associated with the key called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image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from the JSON data stored in 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message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variable.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6D84-6F87-468E-BEC5-3156737B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06" y="3095599"/>
            <a:ext cx="5704208" cy="3260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137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594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receive JSON data, and we’re also setting it up to require that JSON has at least one key-value pair, for which the key is called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image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value associated with this key should be a base64 encoded image sent by the client.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6D84-6F87-468E-BEC5-3156737B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06" y="3095599"/>
            <a:ext cx="5704208" cy="3260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2688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594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Since this image data will be encoded, we need to decode it. We define this variable called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decoded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and set it to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base64.b64decode()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and pass 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encoded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variable to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So,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decoded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will be assigned the decoded image data.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6D84-6F87-468E-BEC5-3156737B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06" y="3095599"/>
            <a:ext cx="5704208" cy="3260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90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594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Next, we define a variable called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image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and set it to an instance of a PIL image.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Image.open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opens an image file. We have our image data in memory as bytes, stored within 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decoded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variable, not in an actual file. So we need to wrap our bytes (i.e., 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decoded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variable) in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io.BytesIO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and pass that to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Image.open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6D84-6F87-468E-BEC5-3156737B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130467"/>
            <a:ext cx="5704208" cy="3260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2564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594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Next, we create a variable called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preprocessed_image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and set it to the function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preprocess_image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which we covered at the start of our program.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pass our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image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to this function, along with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target_size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of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(224,224)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since that’s the size VGG16 expects.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6D84-6F87-468E-BEC5-3156737B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278161"/>
            <a:ext cx="5704208" cy="3260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0263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3066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then create a variable called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prediction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and set it to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model.predict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Remember, this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model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variable is global and was already initialized in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get_model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function at the top of our program.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6D84-6F87-468E-BEC5-3156737B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996952"/>
            <a:ext cx="5704208" cy="3260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1156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594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To 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predict()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function, we pass our preprocessed image. Predict returns a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numpy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array with the predictions, so we then call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tolist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on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prediction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to convert the array into a Python list, because it’s required for the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jsonify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call we make later in the program.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6D84-6F87-468E-BEC5-3156737B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278161"/>
            <a:ext cx="5704208" cy="3260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272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2346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then create this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response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variable, which we define as a Python dictionary. This is the response we plan to send back to the client with the cat and dog predictions for the original image.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6D84-6F87-468E-BEC5-3156737B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70" y="2793759"/>
            <a:ext cx="5704208" cy="3260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6362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20987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conda</a:t>
            </a:r>
            <a:r>
              <a:rPr lang="en-US" sz="1800" dirty="0">
                <a:solidFill>
                  <a:schemeClr val="tx1"/>
                </a:solidFill>
              </a:rPr>
              <a:t> activate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set FLASK_APP=05_keras_flask.py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flask run --host=0.0.0.0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Since the </a:t>
            </a:r>
            <a:r>
              <a:rPr lang="en-US" sz="1800" b="1" dirty="0" err="1">
                <a:solidFill>
                  <a:srgbClr val="C00000"/>
                </a:solidFill>
              </a:rPr>
              <a:t>Forntend</a:t>
            </a:r>
            <a:r>
              <a:rPr lang="en-US" sz="1800" b="1" dirty="0">
                <a:solidFill>
                  <a:srgbClr val="C00000"/>
                </a:solidFill>
              </a:rPr>
              <a:t> code is not ready, we cannot test the front end yet.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91F55-C997-4B50-900E-8009A5601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615145"/>
            <a:ext cx="7219950" cy="1143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0361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31.1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5946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build the VGG16 model  for Flask backend and host VGG16 Model to predict the images of dogs and cats.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ch16, we save the model in “models/VGG16_cats_and_dgos.h5”. Copy this models to current directory.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3BEF7-C293-48E2-8AD8-AA2E1352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3100387"/>
            <a:ext cx="5543550" cy="657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83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18002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the file format for model save and load?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h5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the method is used to load the model?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tf.keras.models.load_model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3805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select an image of cat or dog, click “Predict”, and predictions from VGG16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put the VGG16 Model in the h5 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3BB2D-A919-44B4-B049-A1EF5EEBC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7" y="3070846"/>
            <a:ext cx="2562225" cy="2876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5276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0186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Web Service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libraries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46C362-1FEB-4FEB-8F98-36E18894D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554403"/>
            <a:ext cx="4895850" cy="3143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5803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Flask app object.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449DF-763F-46A3-AEEC-136E1D34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268061"/>
            <a:ext cx="2305050" cy="371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69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function </a:t>
            </a:r>
            <a:r>
              <a:rPr lang="en-US" sz="1800" dirty="0" err="1">
                <a:solidFill>
                  <a:schemeClr val="tx1"/>
                </a:solidFill>
              </a:rPr>
              <a:t>get_model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1921CC-3717-4D29-852C-0A7C7A52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380395"/>
            <a:ext cx="5934075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9F59205D-73D9-4F29-A8DB-BC7DAC1A9A42}"/>
              </a:ext>
            </a:extLst>
          </p:cNvPr>
          <p:cNvSpPr txBox="1">
            <a:spLocks/>
          </p:cNvSpPr>
          <p:nvPr/>
        </p:nvSpPr>
        <p:spPr>
          <a:xfrm>
            <a:off x="457200" y="3626235"/>
            <a:ext cx="8352928" cy="130968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All this function does is defines a 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global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 variable called 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model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 and sets it to the </a:t>
            </a:r>
            <a:r>
              <a:rPr lang="en-US" altLang="en-US" sz="1800" dirty="0" err="1">
                <a:solidFill>
                  <a:schemeClr val="tx1"/>
                </a:solidFill>
                <a:latin typeface="-apple-system"/>
              </a:rPr>
              <a:t>Keras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 function </a:t>
            </a:r>
            <a:r>
              <a:rPr lang="en-US" altLang="en-US" sz="1800" dirty="0" err="1">
                <a:solidFill>
                  <a:schemeClr val="tx1"/>
                </a:solidFill>
                <a:latin typeface="SFMono-Regular"/>
              </a:rPr>
              <a:t>load_model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, which is passed the file name of the </a:t>
            </a:r>
            <a:r>
              <a:rPr lang="en-US" altLang="en-US" sz="1800" dirty="0">
                <a:solidFill>
                  <a:schemeClr val="tx1"/>
                </a:solidFill>
                <a:latin typeface="SFMono-Regular"/>
              </a:rPr>
              <a:t>h5</a:t>
            </a:r>
            <a:r>
              <a:rPr lang="en-US" altLang="en-US" sz="1800" dirty="0">
                <a:solidFill>
                  <a:schemeClr val="tx1"/>
                </a:solidFill>
                <a:latin typeface="-apple-system"/>
              </a:rPr>
              <a:t> file for which we  saved our model.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this model is loaded, the function prints a message letting us know</a:t>
            </a:r>
            <a:endParaRPr lang="en-US" altLang="en-US" sz="1800" dirty="0">
              <a:solidFill>
                <a:schemeClr val="tx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8594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</a:t>
            </a:r>
            <a:r>
              <a:rPr lang="en-US" sz="1800" dirty="0" err="1">
                <a:solidFill>
                  <a:schemeClr val="tx1"/>
                </a:solidFill>
              </a:rPr>
              <a:t>preprocess_image</a:t>
            </a:r>
            <a:r>
              <a:rPr lang="en-US" sz="1800" dirty="0">
                <a:solidFill>
                  <a:schemeClr val="tx1"/>
                </a:solidFill>
              </a:rPr>
              <a:t>():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7F0CA-2F59-4675-8976-E5441130C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66371"/>
            <a:ext cx="3933825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668F086D-2BEC-4E7D-BF6A-87A9214D68B0}"/>
              </a:ext>
            </a:extLst>
          </p:cNvPr>
          <p:cNvSpPr txBox="1">
            <a:spLocks/>
          </p:cNvSpPr>
          <p:nvPr/>
        </p:nvSpPr>
        <p:spPr>
          <a:xfrm>
            <a:off x="395536" y="3954178"/>
            <a:ext cx="8352928" cy="24021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function accepts an instance of a PIL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image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(a Python Image Library image) and a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target_size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for the image. This function processes the supplied image to get it into the format it needs to be in before passing it to our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model.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First, it checks to see if the image is already in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RGB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format, and if it’s not, it converts it to RGB. Then, it resizes the image to the specified </a:t>
            </a:r>
            <a:r>
              <a:rPr lang="en-US" altLang="en-US" sz="1800" dirty="0" err="1">
                <a:solidFill>
                  <a:srgbClr val="E83E8C"/>
                </a:solidFill>
                <a:latin typeface="SFMono-Regular"/>
              </a:rPr>
              <a:t>target_size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It then converts the image to a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numpy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array, and expands the dimensions of the image.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The function then returns a processed version of 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image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, which can now, in this format, be directly passed to our </a:t>
            </a:r>
            <a:r>
              <a:rPr lang="en-US" altLang="en-US" sz="1800" dirty="0" err="1">
                <a:solidFill>
                  <a:srgbClr val="333333"/>
                </a:solidFill>
                <a:latin typeface="-apple-system"/>
              </a:rPr>
              <a:t>Keras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model.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1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7305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get_model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C2080F-902E-4105-BA28-FAF934659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302856"/>
            <a:ext cx="3381375" cy="609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4607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31 </a:t>
            </a:r>
            <a:r>
              <a:rPr lang="en-US" altLang="zh-TW" b="1" dirty="0" err="1">
                <a:solidFill>
                  <a:srgbClr val="FFFF00"/>
                </a:solidFill>
              </a:rPr>
              <a:t>Keras</a:t>
            </a:r>
            <a:r>
              <a:rPr lang="en-US" altLang="zh-TW" b="1" dirty="0">
                <a:solidFill>
                  <a:srgbClr val="FFFF00"/>
                </a:solidFill>
              </a:rPr>
              <a:t> Flask (Part 05): VGG16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30267"/>
            <a:ext cx="8352928" cy="18039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Flask (part 05): VGG16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Next, we have 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@app_route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decorator, and we’re creating this for a new endpoint called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predict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This endpoint allows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POST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requests, as specified in 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methods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parameter, which makes sense because we’ll need to be sending our image data to this endpoint to get a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https://www.youtube.com/watch?v=XgzxH6G-ufA&amp;list=PLZbbT5o_s2xrwRnXk_yCPtnqqo4_u2YGL&amp;index=31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56D84-6F87-468E-BEC5-3156737B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706" y="3239989"/>
            <a:ext cx="5770984" cy="32989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1A0345B0-2E3D-4A72-86DA-B6E638EA09A2}"/>
              </a:ext>
            </a:extLst>
          </p:cNvPr>
          <p:cNvSpPr txBox="1">
            <a:spLocks/>
          </p:cNvSpPr>
          <p:nvPr/>
        </p:nvSpPr>
        <p:spPr>
          <a:xfrm>
            <a:off x="392358" y="3262724"/>
            <a:ext cx="2451450" cy="12463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We then define the 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predict()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 function for the </a:t>
            </a:r>
            <a:r>
              <a:rPr lang="en-US" altLang="en-US" sz="1800" dirty="0">
                <a:solidFill>
                  <a:srgbClr val="E83E8C"/>
                </a:solidFill>
                <a:latin typeface="SFMono-Regular"/>
              </a:rPr>
              <a:t>predict</a:t>
            </a:r>
            <a:r>
              <a:rPr lang="en-US" altLang="en-US" sz="1800" dirty="0">
                <a:solidFill>
                  <a:srgbClr val="333333"/>
                </a:solidFill>
                <a:latin typeface="-apple-system"/>
              </a:rPr>
              <a:t> endpoint.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05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1673</Words>
  <Application>Microsoft Office PowerPoint</Application>
  <PresentationFormat>On-screen Show (4:3)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SFMono-Regular</vt:lpstr>
      <vt:lpstr>Wingdings</vt:lpstr>
      <vt:lpstr>Office 佈景主題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 Keras Flask (Part 05): VGG16</vt:lpstr>
      <vt:lpstr>31.1 Quiz</vt:lpstr>
      <vt:lpstr>31.1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1101</cp:revision>
  <dcterms:created xsi:type="dcterms:W3CDTF">2018-09-28T16:40:41Z</dcterms:created>
  <dcterms:modified xsi:type="dcterms:W3CDTF">2020-06-15T18:13:43Z</dcterms:modified>
</cp:coreProperties>
</file>