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78" r:id="rId4"/>
    <p:sldId id="273" r:id="rId5"/>
    <p:sldId id="277" r:id="rId6"/>
    <p:sldId id="275" r:id="rId7"/>
    <p:sldId id="276" r:id="rId8"/>
    <p:sldId id="274" r:id="rId9"/>
    <p:sldId id="279" r:id="rId10"/>
    <p:sldId id="262" r:id="rId11"/>
    <p:sldId id="258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1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Cz_DTtUBfo&amp;list=PLZbbT5o_s2xrwRnXk_yCPtnqqo4_u2YGL&amp;index=28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eCz_DTtUBfo&amp;list=PLZbbT5o_s2xrwRnXk_yCPtnqqo4_u2YGL&amp;index=2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eCz_DTtUBfo&amp;list=PLZbbT5o_s2xrwRnXk_yCPtnqqo4_u2YGL&amp;index=2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eCz_DTtUBfo&amp;list=PLZbbT5o_s2xrwRnXk_yCPtnqqo4_u2YGL&amp;index=28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Cz_DTtUBfo&amp;list=PLZbbT5o_s2xrwRnXk_yCPtnqqo4_u2YGL&amp;index=2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Cz_DTtUBfo&amp;list=PLZbbT5o_s2xrwRnXk_yCPtnqqo4_u2YGL&amp;index=2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eCz_DTtUBfo&amp;list=PLZbbT5o_s2xrwRnXk_yCPtnqqo4_u2YGL&amp;index=28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eCz_DTtUBfo&amp;list=PLZbbT5o_s2xrwRnXk_yCPtnqqo4_u2YGL&amp;index=28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eCz_DTtUBfo&amp;list=PLZbbT5o_s2xrwRnXk_yCPtnqqo4_u2YGL&amp;index=28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32 </a:t>
            </a:r>
            <a:r>
              <a:rPr lang="en-US" altLang="zh-TW" sz="4800" b="1" dirty="0" err="1">
                <a:solidFill>
                  <a:srgbClr val="FFFF00"/>
                </a:solidFill>
              </a:rPr>
              <a:t>Keras</a:t>
            </a:r>
            <a:r>
              <a:rPr lang="en-US" altLang="zh-TW" sz="4800" b="1" dirty="0">
                <a:solidFill>
                  <a:srgbClr val="FFFF00"/>
                </a:solidFill>
              </a:rPr>
              <a:t> Flask (Part 06): Web Server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1803B-3B44-4C3A-AAC1-4B600B87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3672266"/>
            <a:ext cx="165735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32.1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CE7C1-6A04-4865-B244-2CDFC6B31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717032"/>
            <a:ext cx="16573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1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32.1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What is the result difference of image selection of jpg and </a:t>
            </a:r>
            <a:r>
              <a:rPr lang="en-US" sz="1800" dirty="0" err="1">
                <a:solidFill>
                  <a:schemeClr val="tx1"/>
                </a:solidFill>
              </a:rPr>
              <a:t>png</a:t>
            </a:r>
            <a:r>
              <a:rPr lang="en-US" sz="1800" dirty="0">
                <a:solidFill>
                  <a:schemeClr val="tx1"/>
                </a:solidFill>
              </a:rPr>
              <a:t> format?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In this example, we support </a:t>
            </a:r>
            <a:r>
              <a:rPr lang="en-US" sz="1800" dirty="0" err="1">
                <a:solidFill>
                  <a:schemeClr val="tx1"/>
                </a:solidFill>
              </a:rPr>
              <a:t>png</a:t>
            </a:r>
            <a:r>
              <a:rPr lang="en-US" sz="1800" dirty="0">
                <a:solidFill>
                  <a:schemeClr val="tx1"/>
                </a:solidFill>
              </a:rPr>
              <a:t> format only. The jpg result crash in image read in the backend.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What is the format for request and response?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JSON format.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https://www.youtube.com/watch?v=eCz_DTtUBfo&amp;list=PLZbbT5o_s2xrwRnXk_yCPtnqqo4_u2YGL&amp;index=32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32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06): Web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3744416" cy="15226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07): VGG16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implement the frontend HTML and JavaScript for cat and dog prediction.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https://www.youtube.com/watch?v=eCz_DTtUBfo&amp;list=PLZbbT5o_s2xrwRnXk_yCPtnqqo4_u2YGL&amp;index=32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C2138C-EFE7-40C6-AE23-68DDBDD0E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693" y="1330267"/>
            <a:ext cx="4517014" cy="53732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6836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32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06): Web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291264" cy="7904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07): VGG16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Backend code: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https://www.youtube.com/watch?v=eCz_DTtUBfo&amp;list=PLZbbT5o_s2xrwRnXk_yCPtnqqo4_u2YGL&amp;index=32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A009C3-6C4E-43AD-8B0C-CE5F7C99A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96137"/>
            <a:ext cx="3902000" cy="42007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7A7F35-5F23-48C6-88CD-3B28273B5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2305332"/>
            <a:ext cx="3773835" cy="245329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5398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32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06): Web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99513"/>
            <a:ext cx="8229600" cy="17694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07): VGG16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Start the backend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activate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set FLASK_APP=05_keras_flask.py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flask run –host=0.0.0.0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https://www.youtube.com/watch?v=eCz_DTtUBfo&amp;list=PLZbbT5o_s2xrwRnXk_yCPtnqqo4_u2YGL&amp;index=32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AFE4F2-2145-41EB-9618-FDC172CAC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184" y="3068960"/>
            <a:ext cx="4716016" cy="2500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1088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4376B2B-76E3-4CFD-8581-EA60BCFA2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197" y="2523649"/>
            <a:ext cx="6333606" cy="326060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32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06): Web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99513"/>
            <a:ext cx="8229600" cy="10493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07): VGG16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localhost:5000/static/predict.html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https://www.youtube.com/watch?v=eCz_DTtUBfo&amp;list=PLZbbT5o_s2xrwRnXk_yCPtnqqo4_u2YGL&amp;index=32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6A1D4B-16A5-4E9C-8585-7E533332EEE4}"/>
              </a:ext>
            </a:extLst>
          </p:cNvPr>
          <p:cNvSpPr/>
          <p:nvPr/>
        </p:nvSpPr>
        <p:spPr>
          <a:xfrm>
            <a:off x="2496946" y="2850132"/>
            <a:ext cx="2169705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4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7AE1C2-ACAB-4378-82D9-B118DEC7F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10" y="2520733"/>
            <a:ext cx="7762995" cy="165170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32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06): Web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99513"/>
            <a:ext cx="8229600" cy="10493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07): VGG16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Current implement support PNG format only.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the 2JNG.png as below.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https://www.youtube.com/watch?v=eCz_DTtUBfo&amp;list=PLZbbT5o_s2xrwRnXk_yCPtnqqo4_u2YGL&amp;index=32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6A1D4B-16A5-4E9C-8585-7E533332EEE4}"/>
              </a:ext>
            </a:extLst>
          </p:cNvPr>
          <p:cNvSpPr/>
          <p:nvPr/>
        </p:nvSpPr>
        <p:spPr>
          <a:xfrm>
            <a:off x="6559083" y="3143590"/>
            <a:ext cx="821230" cy="9334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1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32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06): Web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99513"/>
            <a:ext cx="8229600" cy="8333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07): VGG16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Display the selection “2PNG.png”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https://www.youtube.com/watch?v=eCz_DTtUBfo&amp;list=PLZbbT5o_s2xrwRnXk_yCPtnqqo4_u2YGL&amp;index=32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59CA2B-48DB-49B4-B5CE-256FA58F3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836" y="2307625"/>
            <a:ext cx="4260329" cy="4211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1565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32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06): Web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3096344" cy="38269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07): VGG16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Predict button.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The front end selection only support PNG format.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If we select the JPG format. It causes the Image read error in the backend.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https://www.youtube.com/watch?v=eCz_DTtUBfo&amp;list=PLZbbT5o_s2xrwRnXk_yCPtnqqo4_u2YGL&amp;index=32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787A6A-6141-4D63-8993-DF2570A7F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330267"/>
            <a:ext cx="5336341" cy="51646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36A1D4B-16A5-4E9C-8585-7E533332EEE4}"/>
              </a:ext>
            </a:extLst>
          </p:cNvPr>
          <p:cNvSpPr/>
          <p:nvPr/>
        </p:nvSpPr>
        <p:spPr>
          <a:xfrm>
            <a:off x="3658410" y="3140968"/>
            <a:ext cx="1705677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7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32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06): Web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3096344" cy="38269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07): VGG16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Predict button.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The front end selection only support PNG format.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If we select the JPG format. It causes the Image read error in the backend.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https://www.youtube.com/watch?v=eCz_DTtUBfo&amp;list=PLZbbT5o_s2xrwRnXk_yCPtnqqo4_u2YGL&amp;index=32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787A6A-6141-4D63-8993-DF2570A7F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330267"/>
            <a:ext cx="5336341" cy="51646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36A1D4B-16A5-4E9C-8585-7E533332EEE4}"/>
              </a:ext>
            </a:extLst>
          </p:cNvPr>
          <p:cNvSpPr/>
          <p:nvPr/>
        </p:nvSpPr>
        <p:spPr>
          <a:xfrm>
            <a:off x="3658410" y="3140968"/>
            <a:ext cx="1705677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91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3327</TotalTime>
  <Words>640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32 Keras Flask (Part 06): Web Server</vt:lpstr>
      <vt:lpstr>32 Keras Flask (Part 06): Web Server</vt:lpstr>
      <vt:lpstr>32 Keras Flask (Part 06): Web Server</vt:lpstr>
      <vt:lpstr>32 Keras Flask (Part 06): Web Server</vt:lpstr>
      <vt:lpstr>32 Keras Flask (Part 06): Web Server</vt:lpstr>
      <vt:lpstr>32 Keras Flask (Part 06): Web Server</vt:lpstr>
      <vt:lpstr>32 Keras Flask (Part 06): Web Server</vt:lpstr>
      <vt:lpstr>32 Keras Flask (Part 06): Web Server</vt:lpstr>
      <vt:lpstr>32 Keras Flask (Part 06): Web Server</vt:lpstr>
      <vt:lpstr>32.1 Quiz</vt:lpstr>
      <vt:lpstr>32.1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1094</cp:revision>
  <dcterms:created xsi:type="dcterms:W3CDTF">2018-09-28T16:40:41Z</dcterms:created>
  <dcterms:modified xsi:type="dcterms:W3CDTF">2020-06-15T18:12:57Z</dcterms:modified>
</cp:coreProperties>
</file>